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59" r:id="rId4"/>
    <p:sldId id="286" r:id="rId5"/>
    <p:sldId id="287" r:id="rId6"/>
    <p:sldId id="288" r:id="rId7"/>
    <p:sldId id="290" r:id="rId8"/>
    <p:sldId id="291" r:id="rId9"/>
    <p:sldId id="292" r:id="rId10"/>
    <p:sldId id="293" r:id="rId11"/>
    <p:sldId id="294" r:id="rId12"/>
    <p:sldId id="303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295" r:id="rId21"/>
    <p:sldId id="313" r:id="rId22"/>
    <p:sldId id="260" r:id="rId23"/>
    <p:sldId id="304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278" r:id="rId32"/>
    <p:sldId id="279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F784"/>
    <a:srgbClr val="7CBE5F"/>
    <a:srgbClr val="A7D86D"/>
    <a:srgbClr val="DADCE5"/>
    <a:srgbClr val="B0B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B230D6-D534-444C-BF0D-5535977E76D5}">
  <a:tblStyle styleId="{27B230D6-D534-444C-BF0D-5535977E76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336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489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7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314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25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90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086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973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39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479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431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070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6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908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80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80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82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9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tx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undraw.co/" TargetMode="External"/><Relationship Id="rId4" Type="http://schemas.openxmlformats.org/officeDocument/2006/relationships/hyperlink" Target="http://unsplash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Security:</a:t>
            </a:r>
            <a:br>
              <a:rPr lang="en" dirty="0"/>
            </a:br>
            <a:r>
              <a:rPr lang="en" dirty="0"/>
              <a:t>Malicious APKs</a:t>
            </a:r>
            <a:endParaRPr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6FB3FC7-4474-4C6F-8536-323BD015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1702" y="1374321"/>
            <a:ext cx="3491596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0" y="3144838"/>
            <a:ext cx="2493963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grpSp>
        <p:nvGrpSpPr>
          <p:cNvPr id="122" name="Graphic 3">
            <a:extLst>
              <a:ext uri="{FF2B5EF4-FFF2-40B4-BE49-F238E27FC236}">
                <a16:creationId xmlns:a16="http://schemas.microsoft.com/office/drawing/2014/main" id="{028181FE-FD7E-4172-B6C1-045C24CFD2A7}"/>
              </a:ext>
            </a:extLst>
          </p:cNvPr>
          <p:cNvGrpSpPr/>
          <p:nvPr/>
        </p:nvGrpSpPr>
        <p:grpSpPr>
          <a:xfrm>
            <a:off x="568500" y="1293800"/>
            <a:ext cx="3885406" cy="3188026"/>
            <a:chOff x="2493963" y="1585868"/>
            <a:chExt cx="3885406" cy="3188026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B072C79-8453-47F5-BF0A-1D0D921543B5}"/>
                </a:ext>
              </a:extLst>
            </p:cNvPr>
            <p:cNvSpPr/>
            <p:nvPr/>
          </p:nvSpPr>
          <p:spPr>
            <a:xfrm>
              <a:off x="5581522" y="4581264"/>
              <a:ext cx="797009" cy="195073"/>
            </a:xfrm>
            <a:custGeom>
              <a:avLst/>
              <a:gdLst>
                <a:gd name="connsiteX0" fmla="*/ 796778 w 797009"/>
                <a:gd name="connsiteY0" fmla="*/ 97383 h 195073"/>
                <a:gd name="connsiteX1" fmla="*/ -228 w 797009"/>
                <a:gd name="connsiteY1" fmla="*/ 97394 h 195073"/>
                <a:gd name="connsiteX2" fmla="*/ 796778 w 797009"/>
                <a:gd name="connsiteY2" fmla="*/ 97383 h 19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009" h="195073">
                  <a:moveTo>
                    <a:pt x="796778" y="97383"/>
                  </a:moveTo>
                  <a:cubicBezTo>
                    <a:pt x="797963" y="221685"/>
                    <a:pt x="14695" y="233073"/>
                    <a:pt x="-228" y="97394"/>
                  </a:cubicBezTo>
                  <a:cubicBezTo>
                    <a:pt x="-1413" y="-26898"/>
                    <a:pt x="781855" y="-38292"/>
                    <a:pt x="796778" y="97383"/>
                  </a:cubicBezTo>
                  <a:close/>
                </a:path>
              </a:pathLst>
            </a:custGeom>
            <a:solidFill>
              <a:srgbClr val="E6E6E6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7E0158A-9D44-44BA-A8AB-51DBF2E3AEC4}"/>
                </a:ext>
              </a:extLst>
            </p:cNvPr>
            <p:cNvSpPr/>
            <p:nvPr/>
          </p:nvSpPr>
          <p:spPr>
            <a:xfrm>
              <a:off x="5707492" y="4247287"/>
              <a:ext cx="127007" cy="158756"/>
            </a:xfrm>
            <a:custGeom>
              <a:avLst/>
              <a:gdLst>
                <a:gd name="connsiteX0" fmla="*/ 58213 w 127007"/>
                <a:gd name="connsiteY0" fmla="*/ 0 h 158756"/>
                <a:gd name="connsiteX1" fmla="*/ 0 w 127007"/>
                <a:gd name="connsiteY1" fmla="*/ 31749 h 158756"/>
                <a:gd name="connsiteX2" fmla="*/ 37045 w 127007"/>
                <a:gd name="connsiteY2" fmla="*/ 153466 h 158756"/>
                <a:gd name="connsiteX3" fmla="*/ 95253 w 127007"/>
                <a:gd name="connsiteY3" fmla="*/ 158756 h 158756"/>
                <a:gd name="connsiteX4" fmla="*/ 127007 w 127007"/>
                <a:gd name="connsiteY4" fmla="*/ 89962 h 158756"/>
                <a:gd name="connsiteX5" fmla="*/ 58213 w 127007"/>
                <a:gd name="connsiteY5" fmla="*/ 0 h 1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07" h="158756">
                  <a:moveTo>
                    <a:pt x="58213" y="0"/>
                  </a:moveTo>
                  <a:lnTo>
                    <a:pt x="0" y="31749"/>
                  </a:lnTo>
                  <a:lnTo>
                    <a:pt x="37045" y="153466"/>
                  </a:lnTo>
                  <a:lnTo>
                    <a:pt x="95253" y="158756"/>
                  </a:lnTo>
                  <a:lnTo>
                    <a:pt x="127007" y="89962"/>
                  </a:lnTo>
                  <a:lnTo>
                    <a:pt x="58213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BCFF5FD-E510-4691-8A81-F254024400FA}"/>
                </a:ext>
              </a:extLst>
            </p:cNvPr>
            <p:cNvSpPr/>
            <p:nvPr/>
          </p:nvSpPr>
          <p:spPr>
            <a:xfrm>
              <a:off x="5945629" y="4490715"/>
              <a:ext cx="89962" cy="58207"/>
            </a:xfrm>
            <a:custGeom>
              <a:avLst/>
              <a:gdLst>
                <a:gd name="connsiteX0" fmla="*/ 0 w 89962"/>
                <a:gd name="connsiteY0" fmla="*/ 0 h 58207"/>
                <a:gd name="connsiteX1" fmla="*/ 0 w 89962"/>
                <a:gd name="connsiteY1" fmla="*/ 58207 h 58207"/>
                <a:gd name="connsiteX2" fmla="*/ 89962 w 89962"/>
                <a:gd name="connsiteY2" fmla="*/ 52917 h 58207"/>
                <a:gd name="connsiteX3" fmla="*/ 88709 w 89962"/>
                <a:gd name="connsiteY3" fmla="*/ 4976 h 58207"/>
                <a:gd name="connsiteX4" fmla="*/ 0 w 89962"/>
                <a:gd name="connsiteY4" fmla="*/ 0 h 5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2" h="58207">
                  <a:moveTo>
                    <a:pt x="0" y="0"/>
                  </a:moveTo>
                  <a:lnTo>
                    <a:pt x="0" y="58207"/>
                  </a:lnTo>
                  <a:lnTo>
                    <a:pt x="89962" y="52917"/>
                  </a:lnTo>
                  <a:lnTo>
                    <a:pt x="88709" y="4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5969CB3-C2DE-4BD8-91D3-0698ECEBF613}"/>
                </a:ext>
              </a:extLst>
            </p:cNvPr>
            <p:cNvSpPr/>
            <p:nvPr/>
          </p:nvSpPr>
          <p:spPr>
            <a:xfrm>
              <a:off x="5744537" y="3548748"/>
              <a:ext cx="291054" cy="979007"/>
            </a:xfrm>
            <a:custGeom>
              <a:avLst/>
              <a:gdLst>
                <a:gd name="connsiteX0" fmla="*/ 0 w 291054"/>
                <a:gd name="connsiteY0" fmla="*/ 0 h 979007"/>
                <a:gd name="connsiteX1" fmla="*/ 31749 w 291054"/>
                <a:gd name="connsiteY1" fmla="*/ 396899 h 979007"/>
                <a:gd name="connsiteX2" fmla="*/ 132298 w 291054"/>
                <a:gd name="connsiteY2" fmla="*/ 979007 h 979007"/>
                <a:gd name="connsiteX3" fmla="*/ 291054 w 291054"/>
                <a:gd name="connsiteY3" fmla="*/ 957839 h 979007"/>
                <a:gd name="connsiteX4" fmla="*/ 238137 w 291054"/>
                <a:gd name="connsiteY4" fmla="*/ 497442 h 979007"/>
                <a:gd name="connsiteX5" fmla="*/ 259305 w 291054"/>
                <a:gd name="connsiteY5" fmla="*/ 74090 h 979007"/>
                <a:gd name="connsiteX6" fmla="*/ 0 w 291054"/>
                <a:gd name="connsiteY6" fmla="*/ 0 h 97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054" h="979007">
                  <a:moveTo>
                    <a:pt x="0" y="0"/>
                  </a:moveTo>
                  <a:lnTo>
                    <a:pt x="31749" y="396899"/>
                  </a:lnTo>
                  <a:lnTo>
                    <a:pt x="132298" y="979007"/>
                  </a:lnTo>
                  <a:lnTo>
                    <a:pt x="291054" y="957839"/>
                  </a:lnTo>
                  <a:lnTo>
                    <a:pt x="238137" y="497442"/>
                  </a:lnTo>
                  <a:lnTo>
                    <a:pt x="259305" y="7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DC356AF-8D6A-44D6-8B0A-14FD494EE289}"/>
                </a:ext>
              </a:extLst>
            </p:cNvPr>
            <p:cNvSpPr/>
            <p:nvPr/>
          </p:nvSpPr>
          <p:spPr>
            <a:xfrm>
              <a:off x="5744537" y="3252403"/>
              <a:ext cx="523258" cy="1153640"/>
            </a:xfrm>
            <a:custGeom>
              <a:avLst/>
              <a:gdLst>
                <a:gd name="connsiteX0" fmla="*/ 423122 w 523258"/>
                <a:gd name="connsiteY0" fmla="*/ -146 h 1153640"/>
                <a:gd name="connsiteX1" fmla="*/ 42106 w 523258"/>
                <a:gd name="connsiteY1" fmla="*/ 5145 h 1153640"/>
                <a:gd name="connsiteX2" fmla="*/ -230 w 523258"/>
                <a:gd name="connsiteY2" fmla="*/ 296205 h 1153640"/>
                <a:gd name="connsiteX3" fmla="*/ 259075 w 523258"/>
                <a:gd name="connsiteY3" fmla="*/ 417916 h 1153640"/>
                <a:gd name="connsiteX4" fmla="*/ 322579 w 523258"/>
                <a:gd name="connsiteY4" fmla="*/ 650762 h 1153640"/>
                <a:gd name="connsiteX5" fmla="*/ -230 w 523258"/>
                <a:gd name="connsiteY5" fmla="*/ 994739 h 1153640"/>
                <a:gd name="connsiteX6" fmla="*/ 126778 w 523258"/>
                <a:gd name="connsiteY6" fmla="*/ 1153495 h 1153640"/>
                <a:gd name="connsiteX7" fmla="*/ 439000 w 523258"/>
                <a:gd name="connsiteY7" fmla="*/ 772479 h 1153640"/>
                <a:gd name="connsiteX8" fmla="*/ 507794 w 523258"/>
                <a:gd name="connsiteY8" fmla="*/ 216824 h 115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258" h="1153640">
                  <a:moveTo>
                    <a:pt x="423122" y="-146"/>
                  </a:moveTo>
                  <a:lnTo>
                    <a:pt x="42106" y="5145"/>
                  </a:lnTo>
                  <a:lnTo>
                    <a:pt x="-230" y="296205"/>
                  </a:lnTo>
                  <a:lnTo>
                    <a:pt x="259075" y="417916"/>
                  </a:lnTo>
                  <a:lnTo>
                    <a:pt x="322579" y="650762"/>
                  </a:lnTo>
                  <a:lnTo>
                    <a:pt x="-230" y="994739"/>
                  </a:lnTo>
                  <a:lnTo>
                    <a:pt x="126778" y="1153495"/>
                  </a:lnTo>
                  <a:cubicBezTo>
                    <a:pt x="126778" y="1153495"/>
                    <a:pt x="306702" y="910067"/>
                    <a:pt x="439000" y="772479"/>
                  </a:cubicBezTo>
                  <a:cubicBezTo>
                    <a:pt x="571298" y="634885"/>
                    <a:pt x="507794" y="216824"/>
                    <a:pt x="507794" y="216824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9F84F66-4941-4CCC-B516-2A486E96652A}"/>
                </a:ext>
              </a:extLst>
            </p:cNvPr>
            <p:cNvSpPr/>
            <p:nvPr/>
          </p:nvSpPr>
          <p:spPr>
            <a:xfrm>
              <a:off x="5823916" y="2268103"/>
              <a:ext cx="232845" cy="232845"/>
            </a:xfrm>
            <a:custGeom>
              <a:avLst/>
              <a:gdLst>
                <a:gd name="connsiteX0" fmla="*/ 232846 w 232845"/>
                <a:gd name="connsiteY0" fmla="*/ 116423 h 232845"/>
                <a:gd name="connsiteX1" fmla="*/ 116423 w 232845"/>
                <a:gd name="connsiteY1" fmla="*/ 232845 h 232845"/>
                <a:gd name="connsiteX2" fmla="*/ 0 w 232845"/>
                <a:gd name="connsiteY2" fmla="*/ 116423 h 232845"/>
                <a:gd name="connsiteX3" fmla="*/ 116423 w 232845"/>
                <a:gd name="connsiteY3" fmla="*/ 0 h 232845"/>
                <a:gd name="connsiteX4" fmla="*/ 232846 w 232845"/>
                <a:gd name="connsiteY4" fmla="*/ 116423 h 2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45" h="232845">
                  <a:moveTo>
                    <a:pt x="232846" y="116423"/>
                  </a:moveTo>
                  <a:cubicBezTo>
                    <a:pt x="232846" y="180721"/>
                    <a:pt x="180721" y="232845"/>
                    <a:pt x="116423" y="232845"/>
                  </a:cubicBezTo>
                  <a:cubicBezTo>
                    <a:pt x="52124" y="232845"/>
                    <a:pt x="0" y="180721"/>
                    <a:pt x="0" y="116423"/>
                  </a:cubicBezTo>
                  <a:cubicBezTo>
                    <a:pt x="0" y="52124"/>
                    <a:pt x="52124" y="0"/>
                    <a:pt x="116423" y="0"/>
                  </a:cubicBezTo>
                  <a:cubicBezTo>
                    <a:pt x="180721" y="0"/>
                    <a:pt x="232846" y="52124"/>
                    <a:pt x="232846" y="116423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ABF0139-9223-4C86-A3B5-3D3EF9B549D1}"/>
                </a:ext>
              </a:extLst>
            </p:cNvPr>
            <p:cNvSpPr/>
            <p:nvPr/>
          </p:nvSpPr>
          <p:spPr>
            <a:xfrm>
              <a:off x="5898003" y="2410984"/>
              <a:ext cx="178397" cy="296350"/>
            </a:xfrm>
            <a:custGeom>
              <a:avLst/>
              <a:gdLst>
                <a:gd name="connsiteX0" fmla="*/ -230 w 178397"/>
                <a:gd name="connsiteY0" fmla="*/ 52777 h 296350"/>
                <a:gd name="connsiteX1" fmla="*/ -230 w 178397"/>
                <a:gd name="connsiteY1" fmla="*/ 169197 h 296350"/>
                <a:gd name="connsiteX2" fmla="*/ 79146 w 178397"/>
                <a:gd name="connsiteY2" fmla="*/ 296204 h 296350"/>
                <a:gd name="connsiteX3" fmla="*/ 174404 w 178397"/>
                <a:gd name="connsiteY3" fmla="*/ 185074 h 296350"/>
                <a:gd name="connsiteX4" fmla="*/ 142650 w 178397"/>
                <a:gd name="connsiteY4" fmla="*/ -146 h 29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97" h="296350">
                  <a:moveTo>
                    <a:pt x="-230" y="52777"/>
                  </a:moveTo>
                  <a:lnTo>
                    <a:pt x="-230" y="169197"/>
                  </a:lnTo>
                  <a:lnTo>
                    <a:pt x="79146" y="296204"/>
                  </a:lnTo>
                  <a:cubicBezTo>
                    <a:pt x="79146" y="296204"/>
                    <a:pt x="200863" y="206242"/>
                    <a:pt x="174404" y="185074"/>
                  </a:cubicBezTo>
                  <a:cubicBezTo>
                    <a:pt x="147946" y="163907"/>
                    <a:pt x="142650" y="-146"/>
                    <a:pt x="142650" y="-146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57817E4-2B18-40D5-A212-A93070AC16E4}"/>
                </a:ext>
              </a:extLst>
            </p:cNvPr>
            <p:cNvSpPr/>
            <p:nvPr/>
          </p:nvSpPr>
          <p:spPr>
            <a:xfrm>
              <a:off x="5818622" y="2536230"/>
              <a:ext cx="322808" cy="779671"/>
            </a:xfrm>
            <a:custGeom>
              <a:avLst/>
              <a:gdLst>
                <a:gd name="connsiteX0" fmla="*/ 79381 w 322808"/>
                <a:gd name="connsiteY0" fmla="*/ 22930 h 779671"/>
                <a:gd name="connsiteX1" fmla="*/ 0 w 322808"/>
                <a:gd name="connsiteY1" fmla="*/ 118182 h 779671"/>
                <a:gd name="connsiteX2" fmla="*/ 31755 w 322808"/>
                <a:gd name="connsiteY2" fmla="*/ 779672 h 779671"/>
                <a:gd name="connsiteX3" fmla="*/ 280473 w 322808"/>
                <a:gd name="connsiteY3" fmla="*/ 774381 h 779671"/>
                <a:gd name="connsiteX4" fmla="*/ 322809 w 322808"/>
                <a:gd name="connsiteY4" fmla="*/ 197563 h 779671"/>
                <a:gd name="connsiteX5" fmla="*/ 269892 w 322808"/>
                <a:gd name="connsiteY5" fmla="*/ 49388 h 779671"/>
                <a:gd name="connsiteX6" fmla="*/ 233591 w 322808"/>
                <a:gd name="connsiteY6" fmla="*/ 0 h 779671"/>
                <a:gd name="connsiteX7" fmla="*/ 169343 w 322808"/>
                <a:gd name="connsiteY7" fmla="*/ 97015 h 779671"/>
                <a:gd name="connsiteX8" fmla="*/ 79381 w 322808"/>
                <a:gd name="connsiteY8" fmla="*/ 22930 h 7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808" h="779671">
                  <a:moveTo>
                    <a:pt x="79381" y="22930"/>
                  </a:moveTo>
                  <a:lnTo>
                    <a:pt x="0" y="118182"/>
                  </a:lnTo>
                  <a:lnTo>
                    <a:pt x="31755" y="779672"/>
                  </a:lnTo>
                  <a:lnTo>
                    <a:pt x="280473" y="774381"/>
                  </a:lnTo>
                  <a:lnTo>
                    <a:pt x="322809" y="197563"/>
                  </a:lnTo>
                  <a:lnTo>
                    <a:pt x="269892" y="49388"/>
                  </a:lnTo>
                  <a:lnTo>
                    <a:pt x="233591" y="0"/>
                  </a:lnTo>
                  <a:lnTo>
                    <a:pt x="169343" y="97015"/>
                  </a:lnTo>
                  <a:lnTo>
                    <a:pt x="79381" y="22930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9DB8F-DA36-46E8-B2FC-F3DC44B16B63}"/>
                </a:ext>
              </a:extLst>
            </p:cNvPr>
            <p:cNvSpPr/>
            <p:nvPr/>
          </p:nvSpPr>
          <p:spPr>
            <a:xfrm>
              <a:off x="5591072" y="2664999"/>
              <a:ext cx="179924" cy="809664"/>
            </a:xfrm>
            <a:custGeom>
              <a:avLst/>
              <a:gdLst>
                <a:gd name="connsiteX0" fmla="*/ 179694 w 179924"/>
                <a:gd name="connsiteY0" fmla="*/ 237991 h 809664"/>
                <a:gd name="connsiteX1" fmla="*/ 121482 w 179924"/>
                <a:gd name="connsiteY1" fmla="*/ 460251 h 809664"/>
                <a:gd name="connsiteX2" fmla="*/ 179694 w 179924"/>
                <a:gd name="connsiteY2" fmla="*/ 682517 h 809664"/>
                <a:gd name="connsiteX3" fmla="*/ 84436 w 179924"/>
                <a:gd name="connsiteY3" fmla="*/ 809518 h 809664"/>
                <a:gd name="connsiteX4" fmla="*/ -230 w 179924"/>
                <a:gd name="connsiteY4" fmla="*/ 407334 h 809664"/>
                <a:gd name="connsiteX5" fmla="*/ 68565 w 179924"/>
                <a:gd name="connsiteY5" fmla="*/ 42190 h 809664"/>
                <a:gd name="connsiteX6" fmla="*/ 84436 w 179924"/>
                <a:gd name="connsiteY6" fmla="*/ -146 h 809664"/>
                <a:gd name="connsiteX7" fmla="*/ 126772 w 179924"/>
                <a:gd name="connsiteY7" fmla="*/ 5145 h 8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924" h="809664">
                  <a:moveTo>
                    <a:pt x="179694" y="237991"/>
                  </a:moveTo>
                  <a:lnTo>
                    <a:pt x="121482" y="460251"/>
                  </a:lnTo>
                  <a:lnTo>
                    <a:pt x="179694" y="682517"/>
                  </a:lnTo>
                  <a:lnTo>
                    <a:pt x="84436" y="809518"/>
                  </a:lnTo>
                  <a:lnTo>
                    <a:pt x="-230" y="407334"/>
                  </a:lnTo>
                  <a:cubicBezTo>
                    <a:pt x="-230" y="407334"/>
                    <a:pt x="63274" y="79235"/>
                    <a:pt x="68565" y="42190"/>
                  </a:cubicBezTo>
                  <a:cubicBezTo>
                    <a:pt x="73855" y="5145"/>
                    <a:pt x="84436" y="-146"/>
                    <a:pt x="84436" y="-146"/>
                  </a:cubicBezTo>
                  <a:lnTo>
                    <a:pt x="126772" y="514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C9BB6D2-05DA-4E19-B4FA-62F4A10CA884}"/>
                </a:ext>
              </a:extLst>
            </p:cNvPr>
            <p:cNvSpPr/>
            <p:nvPr/>
          </p:nvSpPr>
          <p:spPr>
            <a:xfrm>
              <a:off x="6194348" y="2664993"/>
              <a:ext cx="174633" cy="762043"/>
            </a:xfrm>
            <a:custGeom>
              <a:avLst/>
              <a:gdLst>
                <a:gd name="connsiteX0" fmla="*/ 0 w 174633"/>
                <a:gd name="connsiteY0" fmla="*/ 322809 h 762043"/>
                <a:gd name="connsiteX1" fmla="*/ 37045 w 174633"/>
                <a:gd name="connsiteY1" fmla="*/ 391608 h 762043"/>
                <a:gd name="connsiteX2" fmla="*/ 47632 w 174633"/>
                <a:gd name="connsiteY2" fmla="*/ 508029 h 762043"/>
                <a:gd name="connsiteX3" fmla="*/ 26464 w 174633"/>
                <a:gd name="connsiteY3" fmla="*/ 640327 h 762043"/>
                <a:gd name="connsiteX4" fmla="*/ 100549 w 174633"/>
                <a:gd name="connsiteY4" fmla="*/ 762043 h 762043"/>
                <a:gd name="connsiteX5" fmla="*/ 174634 w 174633"/>
                <a:gd name="connsiteY5" fmla="*/ 428648 h 762043"/>
                <a:gd name="connsiteX6" fmla="*/ 95258 w 174633"/>
                <a:gd name="connsiteY6" fmla="*/ 0 h 762043"/>
                <a:gd name="connsiteX7" fmla="*/ 63504 w 174633"/>
                <a:gd name="connsiteY7" fmla="*/ 0 h 762043"/>
                <a:gd name="connsiteX8" fmla="*/ 0 w 174633"/>
                <a:gd name="connsiteY8" fmla="*/ 322809 h 76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633" h="762043">
                  <a:moveTo>
                    <a:pt x="0" y="322809"/>
                  </a:moveTo>
                  <a:lnTo>
                    <a:pt x="37045" y="391608"/>
                  </a:lnTo>
                  <a:lnTo>
                    <a:pt x="47632" y="508029"/>
                  </a:lnTo>
                  <a:lnTo>
                    <a:pt x="26464" y="640327"/>
                  </a:lnTo>
                  <a:lnTo>
                    <a:pt x="100549" y="762043"/>
                  </a:lnTo>
                  <a:lnTo>
                    <a:pt x="174634" y="428648"/>
                  </a:lnTo>
                  <a:lnTo>
                    <a:pt x="95258" y="0"/>
                  </a:lnTo>
                  <a:lnTo>
                    <a:pt x="63504" y="0"/>
                  </a:lnTo>
                  <a:lnTo>
                    <a:pt x="0" y="322809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6B57F-9690-4889-8CA6-2B8E0B84C7A7}"/>
                </a:ext>
              </a:extLst>
            </p:cNvPr>
            <p:cNvSpPr/>
            <p:nvPr/>
          </p:nvSpPr>
          <p:spPr>
            <a:xfrm>
              <a:off x="5635289" y="4241997"/>
              <a:ext cx="183332" cy="423766"/>
            </a:xfrm>
            <a:custGeom>
              <a:avLst/>
              <a:gdLst>
                <a:gd name="connsiteX0" fmla="*/ 109018 w 183332"/>
                <a:gd name="connsiteY0" fmla="*/ -146 h 423766"/>
                <a:gd name="connsiteX1" fmla="*/ 8470 w 183332"/>
                <a:gd name="connsiteY1" fmla="*/ 26313 h 423766"/>
                <a:gd name="connsiteX2" fmla="*/ 24347 w 183332"/>
                <a:gd name="connsiteY2" fmla="*/ 132152 h 423766"/>
                <a:gd name="connsiteX3" fmla="*/ 56096 w 183332"/>
                <a:gd name="connsiteY3" fmla="*/ 296199 h 423766"/>
                <a:gd name="connsiteX4" fmla="*/ 146058 w 183332"/>
                <a:gd name="connsiteY4" fmla="*/ 423206 h 423766"/>
                <a:gd name="connsiteX5" fmla="*/ 161935 w 183332"/>
                <a:gd name="connsiteY5" fmla="*/ 237991 h 423766"/>
                <a:gd name="connsiteX6" fmla="*/ 183103 w 183332"/>
                <a:gd name="connsiteY6" fmla="*/ 153320 h 423766"/>
                <a:gd name="connsiteX7" fmla="*/ 151354 w 183332"/>
                <a:gd name="connsiteY7" fmla="*/ 142733 h 423766"/>
                <a:gd name="connsiteX8" fmla="*/ 109018 w 183332"/>
                <a:gd name="connsiteY8" fmla="*/ -146 h 42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332" h="423766">
                  <a:moveTo>
                    <a:pt x="109018" y="-146"/>
                  </a:moveTo>
                  <a:cubicBezTo>
                    <a:pt x="109018" y="-146"/>
                    <a:pt x="34928" y="21022"/>
                    <a:pt x="8470" y="26313"/>
                  </a:cubicBezTo>
                  <a:cubicBezTo>
                    <a:pt x="-17989" y="31603"/>
                    <a:pt x="24347" y="132152"/>
                    <a:pt x="24347" y="132152"/>
                  </a:cubicBezTo>
                  <a:cubicBezTo>
                    <a:pt x="24347" y="132152"/>
                    <a:pt x="50805" y="269740"/>
                    <a:pt x="56096" y="296199"/>
                  </a:cubicBezTo>
                  <a:cubicBezTo>
                    <a:pt x="61387" y="322663"/>
                    <a:pt x="98432" y="412625"/>
                    <a:pt x="146058" y="423206"/>
                  </a:cubicBezTo>
                  <a:cubicBezTo>
                    <a:pt x="193690" y="433793"/>
                    <a:pt x="161935" y="237991"/>
                    <a:pt x="161935" y="237991"/>
                  </a:cubicBezTo>
                  <a:cubicBezTo>
                    <a:pt x="161935" y="237991"/>
                    <a:pt x="183103" y="174488"/>
                    <a:pt x="183103" y="153320"/>
                  </a:cubicBezTo>
                  <a:cubicBezTo>
                    <a:pt x="183103" y="132152"/>
                    <a:pt x="151354" y="142733"/>
                    <a:pt x="151354" y="142733"/>
                  </a:cubicBezTo>
                  <a:cubicBezTo>
                    <a:pt x="66683" y="132152"/>
                    <a:pt x="109018" y="-146"/>
                    <a:pt x="109018" y="-146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D02C4E-07F8-4E8A-808E-240970009F8A}"/>
                </a:ext>
              </a:extLst>
            </p:cNvPr>
            <p:cNvSpPr/>
            <p:nvPr/>
          </p:nvSpPr>
          <p:spPr>
            <a:xfrm>
              <a:off x="5918471" y="4521928"/>
              <a:ext cx="145930" cy="170990"/>
            </a:xfrm>
            <a:custGeom>
              <a:avLst/>
              <a:gdLst>
                <a:gd name="connsiteX0" fmla="*/ 470 w 145930"/>
                <a:gd name="connsiteY0" fmla="*/ 127403 h 170990"/>
                <a:gd name="connsiteX1" fmla="*/ 79845 w 145930"/>
                <a:gd name="connsiteY1" fmla="*/ 169738 h 170990"/>
                <a:gd name="connsiteX2" fmla="*/ 143349 w 145930"/>
                <a:gd name="connsiteY2" fmla="*/ 111525 h 170990"/>
                <a:gd name="connsiteX3" fmla="*/ 122181 w 145930"/>
                <a:gd name="connsiteY3" fmla="*/ 16267 h 170990"/>
                <a:gd name="connsiteX4" fmla="*/ 21638 w 145930"/>
                <a:gd name="connsiteY4" fmla="*/ 26854 h 170990"/>
                <a:gd name="connsiteX5" fmla="*/ 470 w 145930"/>
                <a:gd name="connsiteY5" fmla="*/ 127403 h 17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0" h="170990">
                  <a:moveTo>
                    <a:pt x="470" y="127403"/>
                  </a:moveTo>
                  <a:cubicBezTo>
                    <a:pt x="5760" y="159152"/>
                    <a:pt x="-4821" y="159152"/>
                    <a:pt x="79845" y="169738"/>
                  </a:cubicBezTo>
                  <a:cubicBezTo>
                    <a:pt x="164517" y="180320"/>
                    <a:pt x="143349" y="111525"/>
                    <a:pt x="143349" y="111525"/>
                  </a:cubicBezTo>
                  <a:cubicBezTo>
                    <a:pt x="139810" y="79094"/>
                    <a:pt x="132710" y="47151"/>
                    <a:pt x="122181" y="16267"/>
                  </a:cubicBezTo>
                  <a:cubicBezTo>
                    <a:pt x="106309" y="-26063"/>
                    <a:pt x="21638" y="26854"/>
                    <a:pt x="21638" y="26854"/>
                  </a:cubicBezTo>
                  <a:cubicBezTo>
                    <a:pt x="21638" y="26854"/>
                    <a:pt x="-4821" y="95648"/>
                    <a:pt x="470" y="127403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87E4F7D-24EC-46FE-B8EB-DA6131C982BD}"/>
                </a:ext>
              </a:extLst>
            </p:cNvPr>
            <p:cNvSpPr/>
            <p:nvPr/>
          </p:nvSpPr>
          <p:spPr>
            <a:xfrm>
              <a:off x="5802745" y="2204095"/>
              <a:ext cx="280696" cy="257650"/>
            </a:xfrm>
            <a:custGeom>
              <a:avLst/>
              <a:gdLst>
                <a:gd name="connsiteX0" fmla="*/ 238049 w 280696"/>
                <a:gd name="connsiteY0" fmla="*/ 210440 h 257650"/>
                <a:gd name="connsiteX1" fmla="*/ 240807 w 280696"/>
                <a:gd name="connsiteY1" fmla="*/ 257505 h 257650"/>
                <a:gd name="connsiteX2" fmla="*/ 280243 w 280696"/>
                <a:gd name="connsiteY2" fmla="*/ 100904 h 257650"/>
                <a:gd name="connsiteX3" fmla="*/ 142655 w 280696"/>
                <a:gd name="connsiteY3" fmla="*/ 360 h 257650"/>
                <a:gd name="connsiteX4" fmla="*/ -230 w 280696"/>
                <a:gd name="connsiteY4" fmla="*/ 74445 h 257650"/>
                <a:gd name="connsiteX5" fmla="*/ 132068 w 280696"/>
                <a:gd name="connsiteY5" fmla="*/ 95613 h 257650"/>
                <a:gd name="connsiteX6" fmla="*/ 184991 w 280696"/>
                <a:gd name="connsiteY6" fmla="*/ 174994 h 257650"/>
                <a:gd name="connsiteX7" fmla="*/ 206158 w 280696"/>
                <a:gd name="connsiteY7" fmla="*/ 180285 h 2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696" h="257650">
                  <a:moveTo>
                    <a:pt x="238049" y="210440"/>
                  </a:moveTo>
                  <a:lnTo>
                    <a:pt x="240807" y="257505"/>
                  </a:lnTo>
                  <a:cubicBezTo>
                    <a:pt x="240807" y="257505"/>
                    <a:pt x="274953" y="180285"/>
                    <a:pt x="280243" y="100904"/>
                  </a:cubicBezTo>
                  <a:cubicBezTo>
                    <a:pt x="285539" y="21528"/>
                    <a:pt x="195572" y="5651"/>
                    <a:pt x="142655" y="360"/>
                  </a:cubicBezTo>
                  <a:cubicBezTo>
                    <a:pt x="89738" y="-4935"/>
                    <a:pt x="-230" y="32110"/>
                    <a:pt x="-230" y="74445"/>
                  </a:cubicBezTo>
                  <a:cubicBezTo>
                    <a:pt x="-230" y="116781"/>
                    <a:pt x="95028" y="106200"/>
                    <a:pt x="132068" y="95613"/>
                  </a:cubicBezTo>
                  <a:cubicBezTo>
                    <a:pt x="169113" y="85032"/>
                    <a:pt x="184991" y="174994"/>
                    <a:pt x="184991" y="174994"/>
                  </a:cubicBezTo>
                  <a:lnTo>
                    <a:pt x="206158" y="18028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DAE723-9831-4C85-BF7D-034F65EE86EA}"/>
                </a:ext>
              </a:extLst>
            </p:cNvPr>
            <p:cNvSpPr/>
            <p:nvPr/>
          </p:nvSpPr>
          <p:spPr>
            <a:xfrm>
              <a:off x="5866768" y="2559159"/>
              <a:ext cx="121197" cy="137588"/>
            </a:xfrm>
            <a:custGeom>
              <a:avLst/>
              <a:gdLst>
                <a:gd name="connsiteX0" fmla="*/ 0 w 121197"/>
                <a:gd name="connsiteY0" fmla="*/ 37475 h 137588"/>
                <a:gd name="connsiteX1" fmla="*/ 31235 w 121197"/>
                <a:gd name="connsiteY1" fmla="*/ 0 h 137588"/>
                <a:gd name="connsiteX2" fmla="*/ 121197 w 121197"/>
                <a:gd name="connsiteY2" fmla="*/ 74085 h 137588"/>
                <a:gd name="connsiteX3" fmla="*/ 31235 w 121197"/>
                <a:gd name="connsiteY3" fmla="*/ 137589 h 137588"/>
                <a:gd name="connsiteX4" fmla="*/ 0 w 121197"/>
                <a:gd name="connsiteY4" fmla="*/ 37475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97" h="137588">
                  <a:moveTo>
                    <a:pt x="0" y="37475"/>
                  </a:moveTo>
                  <a:lnTo>
                    <a:pt x="31235" y="0"/>
                  </a:lnTo>
                  <a:lnTo>
                    <a:pt x="121197" y="74085"/>
                  </a:lnTo>
                  <a:lnTo>
                    <a:pt x="31235" y="137589"/>
                  </a:lnTo>
                  <a:lnTo>
                    <a:pt x="0" y="37475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A6D6AE4-F80B-47A6-A0A4-19C83EDADA13}"/>
                </a:ext>
              </a:extLst>
            </p:cNvPr>
            <p:cNvSpPr/>
            <p:nvPr/>
          </p:nvSpPr>
          <p:spPr>
            <a:xfrm>
              <a:off x="5987965" y="2537991"/>
              <a:ext cx="100548" cy="153465"/>
            </a:xfrm>
            <a:custGeom>
              <a:avLst/>
              <a:gdLst>
                <a:gd name="connsiteX0" fmla="*/ 100549 w 100548"/>
                <a:gd name="connsiteY0" fmla="*/ 47626 h 153465"/>
                <a:gd name="connsiteX1" fmla="*/ 63504 w 100548"/>
                <a:gd name="connsiteY1" fmla="*/ 0 h 153465"/>
                <a:gd name="connsiteX2" fmla="*/ 0 w 100548"/>
                <a:gd name="connsiteY2" fmla="*/ 95253 h 153465"/>
                <a:gd name="connsiteX3" fmla="*/ 79381 w 100548"/>
                <a:gd name="connsiteY3" fmla="*/ 153466 h 153465"/>
                <a:gd name="connsiteX4" fmla="*/ 100549 w 100548"/>
                <a:gd name="connsiteY4" fmla="*/ 47626 h 1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48" h="153465">
                  <a:moveTo>
                    <a:pt x="100549" y="47626"/>
                  </a:moveTo>
                  <a:lnTo>
                    <a:pt x="63504" y="0"/>
                  </a:lnTo>
                  <a:lnTo>
                    <a:pt x="0" y="95253"/>
                  </a:lnTo>
                  <a:lnTo>
                    <a:pt x="79381" y="153466"/>
                  </a:lnTo>
                  <a:lnTo>
                    <a:pt x="100549" y="47626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29E94A8-1658-4905-A14D-41596252B2EA}"/>
                </a:ext>
              </a:extLst>
            </p:cNvPr>
            <p:cNvSpPr/>
            <p:nvPr/>
          </p:nvSpPr>
          <p:spPr>
            <a:xfrm>
              <a:off x="5681034" y="2551221"/>
              <a:ext cx="632007" cy="981716"/>
            </a:xfrm>
            <a:custGeom>
              <a:avLst/>
              <a:gdLst>
                <a:gd name="connsiteX0" fmla="*/ 73855 w 632007"/>
                <a:gd name="connsiteY0" fmla="*/ 425854 h 981716"/>
                <a:gd name="connsiteX1" fmla="*/ 95023 w 632007"/>
                <a:gd name="connsiteY1" fmla="*/ 626952 h 981716"/>
                <a:gd name="connsiteX2" fmla="*/ 52687 w 632007"/>
                <a:gd name="connsiteY2" fmla="*/ 748663 h 981716"/>
                <a:gd name="connsiteX3" fmla="*/ 26229 w 632007"/>
                <a:gd name="connsiteY3" fmla="*/ 865089 h 981716"/>
                <a:gd name="connsiteX4" fmla="*/ 132068 w 632007"/>
                <a:gd name="connsiteY4" fmla="*/ 981509 h 981716"/>
                <a:gd name="connsiteX5" fmla="*/ 327870 w 632007"/>
                <a:gd name="connsiteY5" fmla="*/ 648120 h 981716"/>
                <a:gd name="connsiteX6" fmla="*/ 354328 w 632007"/>
                <a:gd name="connsiteY6" fmla="*/ 764540 h 981716"/>
                <a:gd name="connsiteX7" fmla="*/ 544839 w 632007"/>
                <a:gd name="connsiteY7" fmla="*/ 976219 h 981716"/>
                <a:gd name="connsiteX8" fmla="*/ 624220 w 632007"/>
                <a:gd name="connsiteY8" fmla="*/ 886257 h 981716"/>
                <a:gd name="connsiteX9" fmla="*/ 550130 w 632007"/>
                <a:gd name="connsiteY9" fmla="*/ 722204 h 981716"/>
                <a:gd name="connsiteX10" fmla="*/ 518380 w 632007"/>
                <a:gd name="connsiteY10" fmla="*/ 611074 h 981716"/>
                <a:gd name="connsiteX11" fmla="*/ 528962 w 632007"/>
                <a:gd name="connsiteY11" fmla="*/ 473486 h 981716"/>
                <a:gd name="connsiteX12" fmla="*/ 603052 w 632007"/>
                <a:gd name="connsiteY12" fmla="*/ 113632 h 981716"/>
                <a:gd name="connsiteX13" fmla="*/ 383435 w 632007"/>
                <a:gd name="connsiteY13" fmla="*/ -146 h 981716"/>
                <a:gd name="connsiteX14" fmla="*/ 407250 w 632007"/>
                <a:gd name="connsiteY14" fmla="*/ 304143 h 981716"/>
                <a:gd name="connsiteX15" fmla="*/ 327870 w 632007"/>
                <a:gd name="connsiteY15" fmla="*/ 542280 h 981716"/>
                <a:gd name="connsiteX16" fmla="*/ 208801 w 632007"/>
                <a:gd name="connsiteY16" fmla="*/ 15732 h 981716"/>
                <a:gd name="connsiteX17" fmla="*/ 169113 w 632007"/>
                <a:gd name="connsiteY17" fmla="*/ 44838 h 981716"/>
                <a:gd name="connsiteX18" fmla="*/ -230 w 632007"/>
                <a:gd name="connsiteY18" fmla="*/ 113632 h 9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2007" h="981716">
                  <a:moveTo>
                    <a:pt x="73855" y="425854"/>
                  </a:moveTo>
                  <a:lnTo>
                    <a:pt x="95023" y="626952"/>
                  </a:lnTo>
                  <a:lnTo>
                    <a:pt x="52687" y="748663"/>
                  </a:lnTo>
                  <a:lnTo>
                    <a:pt x="26229" y="865089"/>
                  </a:lnTo>
                  <a:cubicBezTo>
                    <a:pt x="26229" y="865089"/>
                    <a:pt x="26229" y="976219"/>
                    <a:pt x="132068" y="981509"/>
                  </a:cubicBezTo>
                  <a:cubicBezTo>
                    <a:pt x="237908" y="986800"/>
                    <a:pt x="327870" y="648120"/>
                    <a:pt x="327870" y="648120"/>
                  </a:cubicBezTo>
                  <a:cubicBezTo>
                    <a:pt x="327870" y="648120"/>
                    <a:pt x="343747" y="722204"/>
                    <a:pt x="354328" y="764540"/>
                  </a:cubicBezTo>
                  <a:cubicBezTo>
                    <a:pt x="364915" y="806876"/>
                    <a:pt x="544839" y="976219"/>
                    <a:pt x="544839" y="976219"/>
                  </a:cubicBezTo>
                  <a:cubicBezTo>
                    <a:pt x="544839" y="976219"/>
                    <a:pt x="587175" y="970928"/>
                    <a:pt x="624220" y="886257"/>
                  </a:cubicBezTo>
                  <a:cubicBezTo>
                    <a:pt x="661259" y="801585"/>
                    <a:pt x="550130" y="722204"/>
                    <a:pt x="550130" y="722204"/>
                  </a:cubicBezTo>
                  <a:lnTo>
                    <a:pt x="518380" y="611074"/>
                  </a:lnTo>
                  <a:lnTo>
                    <a:pt x="528962" y="473486"/>
                  </a:lnTo>
                  <a:lnTo>
                    <a:pt x="603052" y="113632"/>
                  </a:lnTo>
                  <a:lnTo>
                    <a:pt x="383435" y="-146"/>
                  </a:lnTo>
                  <a:lnTo>
                    <a:pt x="407250" y="304143"/>
                  </a:lnTo>
                  <a:lnTo>
                    <a:pt x="327870" y="542280"/>
                  </a:lnTo>
                  <a:lnTo>
                    <a:pt x="208801" y="15732"/>
                  </a:lnTo>
                  <a:lnTo>
                    <a:pt x="169113" y="44838"/>
                  </a:lnTo>
                  <a:lnTo>
                    <a:pt x="-230" y="113632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AB742B9-1C0F-4EE0-9530-A01428AD0673}"/>
                </a:ext>
              </a:extLst>
            </p:cNvPr>
            <p:cNvSpPr/>
            <p:nvPr/>
          </p:nvSpPr>
          <p:spPr>
            <a:xfrm>
              <a:off x="2677484" y="1806539"/>
              <a:ext cx="1971542" cy="1971096"/>
            </a:xfrm>
            <a:custGeom>
              <a:avLst/>
              <a:gdLst>
                <a:gd name="connsiteX0" fmla="*/ 985982 w 1971542"/>
                <a:gd name="connsiteY0" fmla="*/ 1970951 h 1971096"/>
                <a:gd name="connsiteX1" fmla="*/ 954542 w 1971542"/>
                <a:gd name="connsiteY1" fmla="*/ 1970474 h 1971096"/>
                <a:gd name="connsiteX2" fmla="*/ 954862 w 1971542"/>
                <a:gd name="connsiteY2" fmla="*/ 1959992 h 1971096"/>
                <a:gd name="connsiteX3" fmla="*/ 985987 w 1971542"/>
                <a:gd name="connsiteY3" fmla="*/ 1960464 h 1971096"/>
                <a:gd name="connsiteX4" fmla="*/ 1017380 w 1971542"/>
                <a:gd name="connsiteY4" fmla="*/ 1959955 h 1971096"/>
                <a:gd name="connsiteX5" fmla="*/ 1017721 w 1971542"/>
                <a:gd name="connsiteY5" fmla="*/ 1970437 h 1971096"/>
                <a:gd name="connsiteX6" fmla="*/ 985982 w 1971542"/>
                <a:gd name="connsiteY6" fmla="*/ 1970951 h 1971096"/>
                <a:gd name="connsiteX7" fmla="*/ 891500 w 1971542"/>
                <a:gd name="connsiteY7" fmla="*/ 1966520 h 1971096"/>
                <a:gd name="connsiteX8" fmla="*/ 828841 w 1971542"/>
                <a:gd name="connsiteY8" fmla="*/ 1958566 h 1971096"/>
                <a:gd name="connsiteX9" fmla="*/ 830492 w 1971542"/>
                <a:gd name="connsiteY9" fmla="*/ 1948210 h 1971096"/>
                <a:gd name="connsiteX10" fmla="*/ 892491 w 1971542"/>
                <a:gd name="connsiteY10" fmla="*/ 1956086 h 1971096"/>
                <a:gd name="connsiteX11" fmla="*/ 1080752 w 1971542"/>
                <a:gd name="connsiteY11" fmla="*/ 1966410 h 1971096"/>
                <a:gd name="connsiteX12" fmla="*/ 1079751 w 1971542"/>
                <a:gd name="connsiteY12" fmla="*/ 1955976 h 1971096"/>
                <a:gd name="connsiteX13" fmla="*/ 1141739 w 1971542"/>
                <a:gd name="connsiteY13" fmla="*/ 1948021 h 1971096"/>
                <a:gd name="connsiteX14" fmla="*/ 1143407 w 1971542"/>
                <a:gd name="connsiteY14" fmla="*/ 1958377 h 1971096"/>
                <a:gd name="connsiteX15" fmla="*/ 1080752 w 1971542"/>
                <a:gd name="connsiteY15" fmla="*/ 1966410 h 1971096"/>
                <a:gd name="connsiteX16" fmla="*/ 766810 w 1971542"/>
                <a:gd name="connsiteY16" fmla="*/ 1946600 h 1971096"/>
                <a:gd name="connsiteX17" fmla="*/ 705682 w 1971542"/>
                <a:gd name="connsiteY17" fmla="*/ 1930655 h 1971096"/>
                <a:gd name="connsiteX18" fmla="*/ 708655 w 1971542"/>
                <a:gd name="connsiteY18" fmla="*/ 1920598 h 1971096"/>
                <a:gd name="connsiteX19" fmla="*/ 769128 w 1971542"/>
                <a:gd name="connsiteY19" fmla="*/ 1936365 h 1971096"/>
                <a:gd name="connsiteX20" fmla="*/ 1205421 w 1971542"/>
                <a:gd name="connsiteY20" fmla="*/ 1946338 h 1971096"/>
                <a:gd name="connsiteX21" fmla="*/ 1203088 w 1971542"/>
                <a:gd name="connsiteY21" fmla="*/ 1936119 h 1971096"/>
                <a:gd name="connsiteX22" fmla="*/ 1263545 w 1971542"/>
                <a:gd name="connsiteY22" fmla="*/ 1920268 h 1971096"/>
                <a:gd name="connsiteX23" fmla="*/ 1266528 w 1971542"/>
                <a:gd name="connsiteY23" fmla="*/ 1930325 h 1971096"/>
                <a:gd name="connsiteX24" fmla="*/ 1205416 w 1971542"/>
                <a:gd name="connsiteY24" fmla="*/ 1946338 h 1971096"/>
                <a:gd name="connsiteX25" fmla="*/ 645702 w 1971542"/>
                <a:gd name="connsiteY25" fmla="*/ 1910803 h 1971096"/>
                <a:gd name="connsiteX26" fmla="*/ 587049 w 1971542"/>
                <a:gd name="connsiteY26" fmla="*/ 1887087 h 1971096"/>
                <a:gd name="connsiteX27" fmla="*/ 591291 w 1971542"/>
                <a:gd name="connsiteY27" fmla="*/ 1877502 h 1971096"/>
                <a:gd name="connsiteX28" fmla="*/ 649320 w 1971542"/>
                <a:gd name="connsiteY28" fmla="*/ 1900961 h 1971096"/>
                <a:gd name="connsiteX29" fmla="*/ 1326477 w 1971542"/>
                <a:gd name="connsiteY29" fmla="*/ 1910394 h 1971096"/>
                <a:gd name="connsiteX30" fmla="*/ 1322853 w 1971542"/>
                <a:gd name="connsiteY30" fmla="*/ 1900552 h 1971096"/>
                <a:gd name="connsiteX31" fmla="*/ 1380678 w 1971542"/>
                <a:gd name="connsiteY31" fmla="*/ 1877104 h 1971096"/>
                <a:gd name="connsiteX32" fmla="*/ 1384931 w 1971542"/>
                <a:gd name="connsiteY32" fmla="*/ 1886689 h 1971096"/>
                <a:gd name="connsiteX33" fmla="*/ 1326477 w 1971542"/>
                <a:gd name="connsiteY33" fmla="*/ 1910394 h 1971096"/>
                <a:gd name="connsiteX34" fmla="*/ 530063 w 1971542"/>
                <a:gd name="connsiteY34" fmla="*/ 1859643 h 1971096"/>
                <a:gd name="connsiteX35" fmla="*/ 474975 w 1971542"/>
                <a:gd name="connsiteY35" fmla="*/ 1828602 h 1971096"/>
                <a:gd name="connsiteX36" fmla="*/ 480413 w 1971542"/>
                <a:gd name="connsiteY36" fmla="*/ 1819630 h 1971096"/>
                <a:gd name="connsiteX37" fmla="*/ 534913 w 1971542"/>
                <a:gd name="connsiteY37" fmla="*/ 1850341 h 1971096"/>
                <a:gd name="connsiteX38" fmla="*/ 1441759 w 1971542"/>
                <a:gd name="connsiteY38" fmla="*/ 1859255 h 1971096"/>
                <a:gd name="connsiteX39" fmla="*/ 1436904 w 1971542"/>
                <a:gd name="connsiteY39" fmla="*/ 1849963 h 1971096"/>
                <a:gd name="connsiteX40" fmla="*/ 1491274 w 1971542"/>
                <a:gd name="connsiteY40" fmla="*/ 1819263 h 1971096"/>
                <a:gd name="connsiteX41" fmla="*/ 1496721 w 1971542"/>
                <a:gd name="connsiteY41" fmla="*/ 1828224 h 1971096"/>
                <a:gd name="connsiteX42" fmla="*/ 1441759 w 1971542"/>
                <a:gd name="connsiteY42" fmla="*/ 1859255 h 1971096"/>
                <a:gd name="connsiteX43" fmla="*/ 422000 w 1971542"/>
                <a:gd name="connsiteY43" fmla="*/ 1794099 h 1971096"/>
                <a:gd name="connsiteX44" fmla="*/ 371354 w 1971542"/>
                <a:gd name="connsiteY44" fmla="*/ 1756289 h 1971096"/>
                <a:gd name="connsiteX45" fmla="*/ 377892 w 1971542"/>
                <a:gd name="connsiteY45" fmla="*/ 1748083 h 1971096"/>
                <a:gd name="connsiteX46" fmla="*/ 428004 w 1971542"/>
                <a:gd name="connsiteY46" fmla="*/ 1785495 h 1971096"/>
                <a:gd name="connsiteX47" fmla="*/ 1549607 w 1971542"/>
                <a:gd name="connsiteY47" fmla="*/ 1793722 h 1971096"/>
                <a:gd name="connsiteX48" fmla="*/ 1543598 w 1971542"/>
                <a:gd name="connsiteY48" fmla="*/ 1785133 h 1971096"/>
                <a:gd name="connsiteX49" fmla="*/ 1593642 w 1971542"/>
                <a:gd name="connsiteY49" fmla="*/ 1747721 h 1971096"/>
                <a:gd name="connsiteX50" fmla="*/ 1600186 w 1971542"/>
                <a:gd name="connsiteY50" fmla="*/ 1755911 h 1971096"/>
                <a:gd name="connsiteX51" fmla="*/ 1549607 w 1971542"/>
                <a:gd name="connsiteY51" fmla="*/ 1793722 h 1971096"/>
                <a:gd name="connsiteX52" fmla="*/ 323229 w 1971542"/>
                <a:gd name="connsiteY52" fmla="*/ 1715316 h 1971096"/>
                <a:gd name="connsiteX53" fmla="*/ 277821 w 1971542"/>
                <a:gd name="connsiteY53" fmla="*/ 1671387 h 1971096"/>
                <a:gd name="connsiteX54" fmla="*/ 285351 w 1971542"/>
                <a:gd name="connsiteY54" fmla="*/ 1664088 h 1971096"/>
                <a:gd name="connsiteX55" fmla="*/ 330282 w 1971542"/>
                <a:gd name="connsiteY55" fmla="*/ 1707556 h 1971096"/>
                <a:gd name="connsiteX56" fmla="*/ 1648263 w 1971542"/>
                <a:gd name="connsiteY56" fmla="*/ 1714955 h 1971096"/>
                <a:gd name="connsiteX57" fmla="*/ 1641205 w 1971542"/>
                <a:gd name="connsiteY57" fmla="*/ 1707189 h 1971096"/>
                <a:gd name="connsiteX58" fmla="*/ 1686105 w 1971542"/>
                <a:gd name="connsiteY58" fmla="*/ 1663705 h 1971096"/>
                <a:gd name="connsiteX59" fmla="*/ 1693634 w 1971542"/>
                <a:gd name="connsiteY59" fmla="*/ 1670999 h 1971096"/>
                <a:gd name="connsiteX60" fmla="*/ 1648263 w 1971542"/>
                <a:gd name="connsiteY60" fmla="*/ 1714955 h 1971096"/>
                <a:gd name="connsiteX61" fmla="*/ 235312 w 1971542"/>
                <a:gd name="connsiteY61" fmla="*/ 1624667 h 1971096"/>
                <a:gd name="connsiteX62" fmla="*/ 195871 w 1971542"/>
                <a:gd name="connsiteY62" fmla="*/ 1575342 h 1971096"/>
                <a:gd name="connsiteX63" fmla="*/ 204265 w 1971542"/>
                <a:gd name="connsiteY63" fmla="*/ 1569055 h 1971096"/>
                <a:gd name="connsiteX64" fmla="*/ 243287 w 1971542"/>
                <a:gd name="connsiteY64" fmla="*/ 1617856 h 1971096"/>
                <a:gd name="connsiteX65" fmla="*/ 1736133 w 1971542"/>
                <a:gd name="connsiteY65" fmla="*/ 1624232 h 1971096"/>
                <a:gd name="connsiteX66" fmla="*/ 1728157 w 1971542"/>
                <a:gd name="connsiteY66" fmla="*/ 1617431 h 1971096"/>
                <a:gd name="connsiteX67" fmla="*/ 1767174 w 1971542"/>
                <a:gd name="connsiteY67" fmla="*/ 1568573 h 1971096"/>
                <a:gd name="connsiteX68" fmla="*/ 1775574 w 1971542"/>
                <a:gd name="connsiteY68" fmla="*/ 1574849 h 1971096"/>
                <a:gd name="connsiteX69" fmla="*/ 1736133 w 1971542"/>
                <a:gd name="connsiteY69" fmla="*/ 1624232 h 1971096"/>
                <a:gd name="connsiteX70" fmla="*/ 159670 w 1971542"/>
                <a:gd name="connsiteY70" fmla="*/ 1523605 h 1971096"/>
                <a:gd name="connsiteX71" fmla="*/ 126851 w 1971542"/>
                <a:gd name="connsiteY71" fmla="*/ 1469681 h 1971096"/>
                <a:gd name="connsiteX72" fmla="*/ 135980 w 1971542"/>
                <a:gd name="connsiteY72" fmla="*/ 1464516 h 1971096"/>
                <a:gd name="connsiteX73" fmla="*/ 168447 w 1971542"/>
                <a:gd name="connsiteY73" fmla="*/ 1517869 h 1971096"/>
                <a:gd name="connsiteX74" fmla="*/ 1811791 w 1971542"/>
                <a:gd name="connsiteY74" fmla="*/ 1523033 h 1971096"/>
                <a:gd name="connsiteX75" fmla="*/ 1803003 w 1971542"/>
                <a:gd name="connsiteY75" fmla="*/ 1517307 h 1971096"/>
                <a:gd name="connsiteX76" fmla="*/ 1835481 w 1971542"/>
                <a:gd name="connsiteY76" fmla="*/ 1463850 h 1971096"/>
                <a:gd name="connsiteX77" fmla="*/ 1844615 w 1971542"/>
                <a:gd name="connsiteY77" fmla="*/ 1469005 h 1971096"/>
                <a:gd name="connsiteX78" fmla="*/ 1811791 w 1971542"/>
                <a:gd name="connsiteY78" fmla="*/ 1523033 h 1971096"/>
                <a:gd name="connsiteX79" fmla="*/ 97566 w 1971542"/>
                <a:gd name="connsiteY79" fmla="*/ 1413770 h 1971096"/>
                <a:gd name="connsiteX80" fmla="*/ 71947 w 1971542"/>
                <a:gd name="connsiteY80" fmla="*/ 1356113 h 1971096"/>
                <a:gd name="connsiteX81" fmla="*/ 81663 w 1971542"/>
                <a:gd name="connsiteY81" fmla="*/ 1352170 h 1971096"/>
                <a:gd name="connsiteX82" fmla="*/ 107010 w 1971542"/>
                <a:gd name="connsiteY82" fmla="*/ 1409203 h 1971096"/>
                <a:gd name="connsiteX83" fmla="*/ 1873910 w 1971542"/>
                <a:gd name="connsiteY83" fmla="*/ 1412952 h 1971096"/>
                <a:gd name="connsiteX84" fmla="*/ 1864467 w 1971542"/>
                <a:gd name="connsiteY84" fmla="*/ 1408396 h 1971096"/>
                <a:gd name="connsiteX85" fmla="*/ 1889824 w 1971542"/>
                <a:gd name="connsiteY85" fmla="*/ 1351189 h 1971096"/>
                <a:gd name="connsiteX86" fmla="*/ 1899540 w 1971542"/>
                <a:gd name="connsiteY86" fmla="*/ 1355122 h 1971096"/>
                <a:gd name="connsiteX87" fmla="*/ 1873910 w 1971542"/>
                <a:gd name="connsiteY87" fmla="*/ 1412952 h 1971096"/>
                <a:gd name="connsiteX88" fmla="*/ 50055 w 1971542"/>
                <a:gd name="connsiteY88" fmla="*/ 1296857 h 1971096"/>
                <a:gd name="connsiteX89" fmla="*/ 32044 w 1971542"/>
                <a:gd name="connsiteY89" fmla="*/ 1236294 h 1971096"/>
                <a:gd name="connsiteX90" fmla="*/ 42185 w 1971542"/>
                <a:gd name="connsiteY90" fmla="*/ 1233631 h 1971096"/>
                <a:gd name="connsiteX91" fmla="*/ 60007 w 1971542"/>
                <a:gd name="connsiteY91" fmla="*/ 1293537 h 1971096"/>
                <a:gd name="connsiteX92" fmla="*/ 1921390 w 1971542"/>
                <a:gd name="connsiteY92" fmla="*/ 1295745 h 1971096"/>
                <a:gd name="connsiteX93" fmla="*/ 1911438 w 1971542"/>
                <a:gd name="connsiteY93" fmla="*/ 1292447 h 1971096"/>
                <a:gd name="connsiteX94" fmla="*/ 1929187 w 1971542"/>
                <a:gd name="connsiteY94" fmla="*/ 1232514 h 1971096"/>
                <a:gd name="connsiteX95" fmla="*/ 1939333 w 1971542"/>
                <a:gd name="connsiteY95" fmla="*/ 1235167 h 1971096"/>
                <a:gd name="connsiteX96" fmla="*/ 1921390 w 1971542"/>
                <a:gd name="connsiteY96" fmla="*/ 1295745 h 1971096"/>
                <a:gd name="connsiteX97" fmla="*/ 17976 w 1971542"/>
                <a:gd name="connsiteY97" fmla="*/ 1174715 h 1971096"/>
                <a:gd name="connsiteX98" fmla="*/ 7898 w 1971542"/>
                <a:gd name="connsiteY98" fmla="*/ 1112355 h 1971096"/>
                <a:gd name="connsiteX99" fmla="*/ 18296 w 1971542"/>
                <a:gd name="connsiteY99" fmla="*/ 1111012 h 1971096"/>
                <a:gd name="connsiteX100" fmla="*/ 28264 w 1971542"/>
                <a:gd name="connsiteY100" fmla="*/ 1172707 h 1971096"/>
                <a:gd name="connsiteX101" fmla="*/ 1953328 w 1971542"/>
                <a:gd name="connsiteY101" fmla="*/ 1173562 h 1971096"/>
                <a:gd name="connsiteX102" fmla="*/ 1943035 w 1971542"/>
                <a:gd name="connsiteY102" fmla="*/ 1171574 h 1971096"/>
                <a:gd name="connsiteX103" fmla="*/ 1952929 w 1971542"/>
                <a:gd name="connsiteY103" fmla="*/ 1109859 h 1971096"/>
                <a:gd name="connsiteX104" fmla="*/ 1963332 w 1971542"/>
                <a:gd name="connsiteY104" fmla="*/ 1111191 h 1971096"/>
                <a:gd name="connsiteX105" fmla="*/ 1953328 w 1971542"/>
                <a:gd name="connsiteY105" fmla="*/ 1173562 h 1971096"/>
                <a:gd name="connsiteX106" fmla="*/ 1831 w 1971542"/>
                <a:gd name="connsiteY106" fmla="*/ 1049486 h 1971096"/>
                <a:gd name="connsiteX107" fmla="*/ -230 w 1971542"/>
                <a:gd name="connsiteY107" fmla="*/ 986339 h 1971096"/>
                <a:gd name="connsiteX108" fmla="*/ 10257 w 1971542"/>
                <a:gd name="connsiteY108" fmla="*/ 986328 h 1971096"/>
                <a:gd name="connsiteX109" fmla="*/ 12302 w 1971542"/>
                <a:gd name="connsiteY109" fmla="*/ 1048809 h 1971096"/>
                <a:gd name="connsiteX110" fmla="*/ 1969325 w 1971542"/>
                <a:gd name="connsiteY110" fmla="*/ 1048311 h 1971096"/>
                <a:gd name="connsiteX111" fmla="*/ 1958859 w 1971542"/>
                <a:gd name="connsiteY111" fmla="*/ 1047645 h 1971096"/>
                <a:gd name="connsiteX112" fmla="*/ 1960826 w 1971542"/>
                <a:gd name="connsiteY112" fmla="*/ 985180 h 1971096"/>
                <a:gd name="connsiteX113" fmla="*/ 1960820 w 1971542"/>
                <a:gd name="connsiteY113" fmla="*/ 982883 h 1971096"/>
                <a:gd name="connsiteX114" fmla="*/ 1971307 w 1971542"/>
                <a:gd name="connsiteY114" fmla="*/ 982883 h 1971096"/>
                <a:gd name="connsiteX115" fmla="*/ 1971313 w 1971542"/>
                <a:gd name="connsiteY115" fmla="*/ 985143 h 1971096"/>
                <a:gd name="connsiteX116" fmla="*/ 1969325 w 1971542"/>
                <a:gd name="connsiteY116" fmla="*/ 1048311 h 1971096"/>
                <a:gd name="connsiteX117" fmla="*/ 12155 w 1971542"/>
                <a:gd name="connsiteY117" fmla="*/ 923857 h 1971096"/>
                <a:gd name="connsiteX118" fmla="*/ 1690 w 1971542"/>
                <a:gd name="connsiteY118" fmla="*/ 923213 h 1971096"/>
                <a:gd name="connsiteX119" fmla="*/ 7604 w 1971542"/>
                <a:gd name="connsiteY119" fmla="*/ 860322 h 1971096"/>
                <a:gd name="connsiteX120" fmla="*/ 18007 w 1971542"/>
                <a:gd name="connsiteY120" fmla="*/ 861633 h 1971096"/>
                <a:gd name="connsiteX121" fmla="*/ 12155 w 1971542"/>
                <a:gd name="connsiteY121" fmla="*/ 923857 h 1971096"/>
                <a:gd name="connsiteX122" fmla="*/ 1958718 w 1971542"/>
                <a:gd name="connsiteY122" fmla="*/ 920418 h 1971096"/>
                <a:gd name="connsiteX123" fmla="*/ 1952641 w 1971542"/>
                <a:gd name="connsiteY123" fmla="*/ 858215 h 1971096"/>
                <a:gd name="connsiteX124" fmla="*/ 1963038 w 1971542"/>
                <a:gd name="connsiteY124" fmla="*/ 856862 h 1971096"/>
                <a:gd name="connsiteX125" fmla="*/ 1969184 w 1971542"/>
                <a:gd name="connsiteY125" fmla="*/ 919731 h 1971096"/>
                <a:gd name="connsiteX126" fmla="*/ 27828 w 1971542"/>
                <a:gd name="connsiteY126" fmla="*/ 799918 h 1971096"/>
                <a:gd name="connsiteX127" fmla="*/ 17530 w 1971542"/>
                <a:gd name="connsiteY127" fmla="*/ 797936 h 1971096"/>
                <a:gd name="connsiteX128" fmla="*/ 31452 w 1971542"/>
                <a:gd name="connsiteY128" fmla="*/ 736320 h 1971096"/>
                <a:gd name="connsiteX129" fmla="*/ 41598 w 1971542"/>
                <a:gd name="connsiteY129" fmla="*/ 738957 h 1971096"/>
                <a:gd name="connsiteX130" fmla="*/ 27828 w 1971542"/>
                <a:gd name="connsiteY130" fmla="*/ 799918 h 1971096"/>
                <a:gd name="connsiteX131" fmla="*/ 1942589 w 1971542"/>
                <a:gd name="connsiteY131" fmla="*/ 796536 h 1971096"/>
                <a:gd name="connsiteX132" fmla="*/ 1928599 w 1971542"/>
                <a:gd name="connsiteY132" fmla="*/ 735622 h 1971096"/>
                <a:gd name="connsiteX133" fmla="*/ 1938740 w 1971542"/>
                <a:gd name="connsiteY133" fmla="*/ 732953 h 1971096"/>
                <a:gd name="connsiteX134" fmla="*/ 1952882 w 1971542"/>
                <a:gd name="connsiteY134" fmla="*/ 794517 h 1971096"/>
                <a:gd name="connsiteX135" fmla="*/ 59284 w 1971542"/>
                <a:gd name="connsiteY135" fmla="*/ 679009 h 1971096"/>
                <a:gd name="connsiteX136" fmla="*/ 49321 w 1971542"/>
                <a:gd name="connsiteY136" fmla="*/ 675726 h 1971096"/>
                <a:gd name="connsiteX137" fmla="*/ 71103 w 1971542"/>
                <a:gd name="connsiteY137" fmla="*/ 616313 h 1971096"/>
                <a:gd name="connsiteX138" fmla="*/ 80829 w 1971542"/>
                <a:gd name="connsiteY138" fmla="*/ 620240 h 1971096"/>
                <a:gd name="connsiteX139" fmla="*/ 59284 w 1971542"/>
                <a:gd name="connsiteY139" fmla="*/ 679009 h 1971096"/>
                <a:gd name="connsiteX140" fmla="*/ 1910719 w 1971542"/>
                <a:gd name="connsiteY140" fmla="*/ 675742 h 1971096"/>
                <a:gd name="connsiteX141" fmla="*/ 1889001 w 1971542"/>
                <a:gd name="connsiteY141" fmla="*/ 617136 h 1971096"/>
                <a:gd name="connsiteX142" fmla="*/ 1898706 w 1971542"/>
                <a:gd name="connsiteY142" fmla="*/ 613177 h 1971096"/>
                <a:gd name="connsiteX143" fmla="*/ 1920666 w 1971542"/>
                <a:gd name="connsiteY143" fmla="*/ 672412 h 1971096"/>
                <a:gd name="connsiteX144" fmla="*/ 106124 w 1971542"/>
                <a:gd name="connsiteY144" fmla="*/ 562992 h 1971096"/>
                <a:gd name="connsiteX145" fmla="*/ 96670 w 1971542"/>
                <a:gd name="connsiteY145" fmla="*/ 558446 h 1971096"/>
                <a:gd name="connsiteX146" fmla="*/ 125907 w 1971542"/>
                <a:gd name="connsiteY146" fmla="*/ 502367 h 1971096"/>
                <a:gd name="connsiteX147" fmla="*/ 135047 w 1971542"/>
                <a:gd name="connsiteY147" fmla="*/ 507511 h 1971096"/>
                <a:gd name="connsiteX148" fmla="*/ 106124 w 1971542"/>
                <a:gd name="connsiteY148" fmla="*/ 562992 h 1971096"/>
                <a:gd name="connsiteX149" fmla="*/ 1863586 w 1971542"/>
                <a:gd name="connsiteY149" fmla="*/ 560134 h 1971096"/>
                <a:gd name="connsiteX150" fmla="*/ 1834547 w 1971542"/>
                <a:gd name="connsiteY150" fmla="*/ 504857 h 1971096"/>
                <a:gd name="connsiteX151" fmla="*/ 1843671 w 1971542"/>
                <a:gd name="connsiteY151" fmla="*/ 499682 h 1971096"/>
                <a:gd name="connsiteX152" fmla="*/ 1873019 w 1971542"/>
                <a:gd name="connsiteY152" fmla="*/ 555562 h 1971096"/>
                <a:gd name="connsiteX153" fmla="*/ 167456 w 1971542"/>
                <a:gd name="connsiteY153" fmla="*/ 454006 h 1971096"/>
                <a:gd name="connsiteX154" fmla="*/ 158668 w 1971542"/>
                <a:gd name="connsiteY154" fmla="*/ 448291 h 1971096"/>
                <a:gd name="connsiteX155" fmla="*/ 194817 w 1971542"/>
                <a:gd name="connsiteY155" fmla="*/ 396433 h 1971096"/>
                <a:gd name="connsiteX156" fmla="*/ 203227 w 1971542"/>
                <a:gd name="connsiteY156" fmla="*/ 402699 h 1971096"/>
                <a:gd name="connsiteX157" fmla="*/ 167456 w 1971542"/>
                <a:gd name="connsiteY157" fmla="*/ 454006 h 1971096"/>
                <a:gd name="connsiteX158" fmla="*/ 1802017 w 1971542"/>
                <a:gd name="connsiteY158" fmla="*/ 451542 h 1971096"/>
                <a:gd name="connsiteX159" fmla="*/ 1766136 w 1971542"/>
                <a:gd name="connsiteY159" fmla="*/ 400397 h 1971096"/>
                <a:gd name="connsiteX160" fmla="*/ 1774525 w 1971542"/>
                <a:gd name="connsiteY160" fmla="*/ 394105 h 1971096"/>
                <a:gd name="connsiteX161" fmla="*/ 1810794 w 1971542"/>
                <a:gd name="connsiteY161" fmla="*/ 445795 h 1971096"/>
                <a:gd name="connsiteX162" fmla="*/ 242186 w 1971542"/>
                <a:gd name="connsiteY162" fmla="*/ 353799 h 1971096"/>
                <a:gd name="connsiteX163" fmla="*/ 234200 w 1971542"/>
                <a:gd name="connsiteY163" fmla="*/ 347008 h 1971096"/>
                <a:gd name="connsiteX164" fmla="*/ 276641 w 1971542"/>
                <a:gd name="connsiteY164" fmla="*/ 300195 h 1971096"/>
                <a:gd name="connsiteX165" fmla="*/ 284181 w 1971542"/>
                <a:gd name="connsiteY165" fmla="*/ 307483 h 1971096"/>
                <a:gd name="connsiteX166" fmla="*/ 242186 w 1971542"/>
                <a:gd name="connsiteY166" fmla="*/ 353799 h 1971096"/>
                <a:gd name="connsiteX167" fmla="*/ 1727056 w 1971542"/>
                <a:gd name="connsiteY167" fmla="*/ 351633 h 1971096"/>
                <a:gd name="connsiteX168" fmla="*/ 1684941 w 1971542"/>
                <a:gd name="connsiteY168" fmla="*/ 305454 h 1971096"/>
                <a:gd name="connsiteX169" fmla="*/ 1692455 w 1971542"/>
                <a:gd name="connsiteY169" fmla="*/ 298144 h 1971096"/>
                <a:gd name="connsiteX170" fmla="*/ 1735021 w 1971542"/>
                <a:gd name="connsiteY170" fmla="*/ 344822 h 1971096"/>
                <a:gd name="connsiteX171" fmla="*/ 329028 w 1971542"/>
                <a:gd name="connsiteY171" fmla="*/ 263936 h 1971096"/>
                <a:gd name="connsiteX172" fmla="*/ 321971 w 1971542"/>
                <a:gd name="connsiteY172" fmla="*/ 256186 h 1971096"/>
                <a:gd name="connsiteX173" fmla="*/ 369996 w 1971542"/>
                <a:gd name="connsiteY173" fmla="*/ 215167 h 1971096"/>
                <a:gd name="connsiteX174" fmla="*/ 376550 w 1971542"/>
                <a:gd name="connsiteY174" fmla="*/ 223352 h 1971096"/>
                <a:gd name="connsiteX175" fmla="*/ 329028 w 1971542"/>
                <a:gd name="connsiteY175" fmla="*/ 263936 h 1971096"/>
                <a:gd name="connsiteX176" fmla="*/ 1639957 w 1971542"/>
                <a:gd name="connsiteY176" fmla="*/ 262038 h 1971096"/>
                <a:gd name="connsiteX177" fmla="*/ 1592294 w 1971542"/>
                <a:gd name="connsiteY177" fmla="*/ 221569 h 1971096"/>
                <a:gd name="connsiteX178" fmla="*/ 1598827 w 1971542"/>
                <a:gd name="connsiteY178" fmla="*/ 213363 h 1971096"/>
                <a:gd name="connsiteX179" fmla="*/ 1646989 w 1971542"/>
                <a:gd name="connsiteY179" fmla="*/ 254262 h 1971096"/>
                <a:gd name="connsiteX180" fmla="*/ 426552 w 1971542"/>
                <a:gd name="connsiteY180" fmla="*/ 185882 h 1971096"/>
                <a:gd name="connsiteX181" fmla="*/ 420537 w 1971542"/>
                <a:gd name="connsiteY181" fmla="*/ 177293 h 1971096"/>
                <a:gd name="connsiteX182" fmla="*/ 473376 w 1971542"/>
                <a:gd name="connsiteY182" fmla="*/ 142739 h 1971096"/>
                <a:gd name="connsiteX183" fmla="*/ 478834 w 1971542"/>
                <a:gd name="connsiteY183" fmla="*/ 151694 h 1971096"/>
                <a:gd name="connsiteX184" fmla="*/ 426552 w 1971542"/>
                <a:gd name="connsiteY184" fmla="*/ 185882 h 1971096"/>
                <a:gd name="connsiteX185" fmla="*/ 1542140 w 1971542"/>
                <a:gd name="connsiteY185" fmla="*/ 184214 h 1971096"/>
                <a:gd name="connsiteX186" fmla="*/ 1489690 w 1971542"/>
                <a:gd name="connsiteY186" fmla="*/ 150137 h 1971096"/>
                <a:gd name="connsiteX187" fmla="*/ 1495122 w 1971542"/>
                <a:gd name="connsiteY187" fmla="*/ 141166 h 1971096"/>
                <a:gd name="connsiteX188" fmla="*/ 1548134 w 1971542"/>
                <a:gd name="connsiteY188" fmla="*/ 175605 h 1971096"/>
                <a:gd name="connsiteX189" fmla="*/ 533172 w 1971542"/>
                <a:gd name="connsiteY189" fmla="*/ 120926 h 1971096"/>
                <a:gd name="connsiteX190" fmla="*/ 528301 w 1971542"/>
                <a:gd name="connsiteY190" fmla="*/ 111640 h 1971096"/>
                <a:gd name="connsiteX191" fmla="*/ 585093 w 1971542"/>
                <a:gd name="connsiteY191" fmla="*/ 84138 h 1971096"/>
                <a:gd name="connsiteX192" fmla="*/ 589361 w 1971542"/>
                <a:gd name="connsiteY192" fmla="*/ 93717 h 1971096"/>
                <a:gd name="connsiteX193" fmla="*/ 533172 w 1971542"/>
                <a:gd name="connsiteY193" fmla="*/ 120926 h 1971096"/>
                <a:gd name="connsiteX194" fmla="*/ 1435153 w 1971542"/>
                <a:gd name="connsiteY194" fmla="*/ 119489 h 1971096"/>
                <a:gd name="connsiteX195" fmla="*/ 1378743 w 1971542"/>
                <a:gd name="connsiteY195" fmla="*/ 92401 h 1971096"/>
                <a:gd name="connsiteX196" fmla="*/ 1382980 w 1971542"/>
                <a:gd name="connsiteY196" fmla="*/ 82806 h 1971096"/>
                <a:gd name="connsiteX197" fmla="*/ 1439998 w 1971542"/>
                <a:gd name="connsiteY197" fmla="*/ 110187 h 1971096"/>
                <a:gd name="connsiteX198" fmla="*/ 647160 w 1971542"/>
                <a:gd name="connsiteY198" fmla="*/ 70195 h 1971096"/>
                <a:gd name="connsiteX199" fmla="*/ 643516 w 1971542"/>
                <a:gd name="connsiteY199" fmla="*/ 60359 h 1971096"/>
                <a:gd name="connsiteX200" fmla="*/ 703449 w 1971542"/>
                <a:gd name="connsiteY200" fmla="*/ 40365 h 1971096"/>
                <a:gd name="connsiteX201" fmla="*/ 706442 w 1971542"/>
                <a:gd name="connsiteY201" fmla="*/ 50417 h 1971096"/>
                <a:gd name="connsiteX202" fmla="*/ 647160 w 1971542"/>
                <a:gd name="connsiteY202" fmla="*/ 70195 h 1971096"/>
                <a:gd name="connsiteX203" fmla="*/ 1320688 w 1971542"/>
                <a:gd name="connsiteY203" fmla="*/ 69005 h 1971096"/>
                <a:gd name="connsiteX204" fmla="*/ 1261337 w 1971542"/>
                <a:gd name="connsiteY204" fmla="*/ 49436 h 1971096"/>
                <a:gd name="connsiteX205" fmla="*/ 1264295 w 1971542"/>
                <a:gd name="connsiteY205" fmla="*/ 39374 h 1971096"/>
                <a:gd name="connsiteX206" fmla="*/ 1324295 w 1971542"/>
                <a:gd name="connsiteY206" fmla="*/ 59158 h 1971096"/>
                <a:gd name="connsiteX207" fmla="*/ 766879 w 1971542"/>
                <a:gd name="connsiteY207" fmla="*/ 34503 h 1971096"/>
                <a:gd name="connsiteX208" fmla="*/ 764535 w 1971542"/>
                <a:gd name="connsiteY208" fmla="*/ 24284 h 1971096"/>
                <a:gd name="connsiteX209" fmla="*/ 826534 w 1971542"/>
                <a:gd name="connsiteY209" fmla="*/ 12166 h 1971096"/>
                <a:gd name="connsiteX210" fmla="*/ 828217 w 1971542"/>
                <a:gd name="connsiteY210" fmla="*/ 22522 h 1971096"/>
                <a:gd name="connsiteX211" fmla="*/ 766879 w 1971542"/>
                <a:gd name="connsiteY211" fmla="*/ 34503 h 1971096"/>
                <a:gd name="connsiteX212" fmla="*/ 1200838 w 1971542"/>
                <a:gd name="connsiteY212" fmla="*/ 33737 h 1971096"/>
                <a:gd name="connsiteX213" fmla="*/ 1139458 w 1971542"/>
                <a:gd name="connsiteY213" fmla="*/ 21971 h 1971096"/>
                <a:gd name="connsiteX214" fmla="*/ 1141105 w 1971542"/>
                <a:gd name="connsiteY214" fmla="*/ 11615 h 1971096"/>
                <a:gd name="connsiteX215" fmla="*/ 1203145 w 1971542"/>
                <a:gd name="connsiteY215" fmla="*/ 23508 h 1971096"/>
                <a:gd name="connsiteX216" fmla="*/ 890194 w 1971542"/>
                <a:gd name="connsiteY216" fmla="*/ 14494 h 1971096"/>
                <a:gd name="connsiteX217" fmla="*/ 889177 w 1971542"/>
                <a:gd name="connsiteY217" fmla="*/ 4060 h 1971096"/>
                <a:gd name="connsiteX218" fmla="*/ 952209 w 1971542"/>
                <a:gd name="connsiteY218" fmla="*/ -41 h 1971096"/>
                <a:gd name="connsiteX219" fmla="*/ 952555 w 1971542"/>
                <a:gd name="connsiteY219" fmla="*/ 10441 h 1971096"/>
                <a:gd name="connsiteX220" fmla="*/ 890194 w 1971542"/>
                <a:gd name="connsiteY220" fmla="*/ 14494 h 1971096"/>
                <a:gd name="connsiteX221" fmla="*/ 1077454 w 1971542"/>
                <a:gd name="connsiteY221" fmla="*/ 14169 h 1971096"/>
                <a:gd name="connsiteX222" fmla="*/ 1015078 w 1971542"/>
                <a:gd name="connsiteY222" fmla="*/ 10336 h 1971096"/>
                <a:gd name="connsiteX223" fmla="*/ 1015387 w 1971542"/>
                <a:gd name="connsiteY223" fmla="*/ -146 h 1971096"/>
                <a:gd name="connsiteX224" fmla="*/ 1078430 w 1971542"/>
                <a:gd name="connsiteY224" fmla="*/ 3729 h 19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971542" h="1971096">
                  <a:moveTo>
                    <a:pt x="985982" y="1970951"/>
                  </a:moveTo>
                  <a:cubicBezTo>
                    <a:pt x="975521" y="1970872"/>
                    <a:pt x="964935" y="1970799"/>
                    <a:pt x="954542" y="1970474"/>
                  </a:cubicBezTo>
                  <a:lnTo>
                    <a:pt x="954862" y="1959992"/>
                  </a:lnTo>
                  <a:cubicBezTo>
                    <a:pt x="965150" y="1960312"/>
                    <a:pt x="975673" y="1960454"/>
                    <a:pt x="985987" y="1960464"/>
                  </a:cubicBezTo>
                  <a:cubicBezTo>
                    <a:pt x="996348" y="1960464"/>
                    <a:pt x="1006909" y="1960296"/>
                    <a:pt x="1017380" y="1959955"/>
                  </a:cubicBezTo>
                  <a:lnTo>
                    <a:pt x="1017721" y="1970437"/>
                  </a:lnTo>
                  <a:cubicBezTo>
                    <a:pt x="1007129" y="1970778"/>
                    <a:pt x="996453" y="1970951"/>
                    <a:pt x="985982" y="1970951"/>
                  </a:cubicBezTo>
                  <a:close/>
                  <a:moveTo>
                    <a:pt x="891500" y="1966520"/>
                  </a:moveTo>
                  <a:cubicBezTo>
                    <a:pt x="870626" y="1964543"/>
                    <a:pt x="849542" y="1961869"/>
                    <a:pt x="828841" y="1958566"/>
                  </a:cubicBezTo>
                  <a:lnTo>
                    <a:pt x="830492" y="1948210"/>
                  </a:lnTo>
                  <a:cubicBezTo>
                    <a:pt x="850973" y="1951477"/>
                    <a:pt x="871832" y="1954130"/>
                    <a:pt x="892491" y="1956086"/>
                  </a:cubicBezTo>
                  <a:close/>
                  <a:moveTo>
                    <a:pt x="1080752" y="1966410"/>
                  </a:moveTo>
                  <a:lnTo>
                    <a:pt x="1079751" y="1955976"/>
                  </a:lnTo>
                  <a:cubicBezTo>
                    <a:pt x="1100400" y="1953999"/>
                    <a:pt x="1121258" y="1951319"/>
                    <a:pt x="1141739" y="1948021"/>
                  </a:cubicBezTo>
                  <a:lnTo>
                    <a:pt x="1143407" y="1958377"/>
                  </a:lnTo>
                  <a:cubicBezTo>
                    <a:pt x="1122705" y="1961707"/>
                    <a:pt x="1101621" y="1964412"/>
                    <a:pt x="1080752" y="1966410"/>
                  </a:cubicBezTo>
                  <a:close/>
                  <a:moveTo>
                    <a:pt x="766810" y="1946600"/>
                  </a:moveTo>
                  <a:cubicBezTo>
                    <a:pt x="746372" y="1941965"/>
                    <a:pt x="725801" y="1936596"/>
                    <a:pt x="705682" y="1930655"/>
                  </a:cubicBezTo>
                  <a:lnTo>
                    <a:pt x="708655" y="1920598"/>
                  </a:lnTo>
                  <a:cubicBezTo>
                    <a:pt x="728559" y="1926481"/>
                    <a:pt x="748909" y="1931782"/>
                    <a:pt x="769128" y="1936365"/>
                  </a:cubicBezTo>
                  <a:close/>
                  <a:moveTo>
                    <a:pt x="1205421" y="1946338"/>
                  </a:moveTo>
                  <a:lnTo>
                    <a:pt x="1203088" y="1936119"/>
                  </a:lnTo>
                  <a:cubicBezTo>
                    <a:pt x="1223359" y="1931494"/>
                    <a:pt x="1243698" y="1926161"/>
                    <a:pt x="1263545" y="1920268"/>
                  </a:cubicBezTo>
                  <a:lnTo>
                    <a:pt x="1266528" y="1930325"/>
                  </a:lnTo>
                  <a:cubicBezTo>
                    <a:pt x="1246472" y="1936281"/>
                    <a:pt x="1225907" y="1941666"/>
                    <a:pt x="1205416" y="1946338"/>
                  </a:cubicBezTo>
                  <a:close/>
                  <a:moveTo>
                    <a:pt x="645702" y="1910803"/>
                  </a:moveTo>
                  <a:cubicBezTo>
                    <a:pt x="625982" y="1903562"/>
                    <a:pt x="606245" y="1895581"/>
                    <a:pt x="587049" y="1887087"/>
                  </a:cubicBezTo>
                  <a:lnTo>
                    <a:pt x="591291" y="1877502"/>
                  </a:lnTo>
                  <a:cubicBezTo>
                    <a:pt x="610283" y="1885897"/>
                    <a:pt x="629804" y="1893793"/>
                    <a:pt x="649320" y="1900961"/>
                  </a:cubicBezTo>
                  <a:close/>
                  <a:moveTo>
                    <a:pt x="1326477" y="1910394"/>
                  </a:moveTo>
                  <a:lnTo>
                    <a:pt x="1322853" y="1900552"/>
                  </a:lnTo>
                  <a:cubicBezTo>
                    <a:pt x="1342249" y="1893411"/>
                    <a:pt x="1361702" y="1885519"/>
                    <a:pt x="1380678" y="1877104"/>
                  </a:cubicBezTo>
                  <a:lnTo>
                    <a:pt x="1384931" y="1886689"/>
                  </a:lnTo>
                  <a:cubicBezTo>
                    <a:pt x="1365750" y="1895199"/>
                    <a:pt x="1346082" y="1903174"/>
                    <a:pt x="1326477" y="1910394"/>
                  </a:cubicBezTo>
                  <a:close/>
                  <a:moveTo>
                    <a:pt x="530063" y="1859643"/>
                  </a:moveTo>
                  <a:cubicBezTo>
                    <a:pt x="511501" y="1849953"/>
                    <a:pt x="492965" y="1839508"/>
                    <a:pt x="474975" y="1828602"/>
                  </a:cubicBezTo>
                  <a:lnTo>
                    <a:pt x="480413" y="1819630"/>
                  </a:lnTo>
                  <a:cubicBezTo>
                    <a:pt x="498214" y="1830426"/>
                    <a:pt x="516550" y="1840756"/>
                    <a:pt x="534913" y="1850341"/>
                  </a:cubicBezTo>
                  <a:close/>
                  <a:moveTo>
                    <a:pt x="1441759" y="1859255"/>
                  </a:moveTo>
                  <a:lnTo>
                    <a:pt x="1436904" y="1849963"/>
                  </a:lnTo>
                  <a:cubicBezTo>
                    <a:pt x="1455225" y="1840384"/>
                    <a:pt x="1473519" y="1830054"/>
                    <a:pt x="1491274" y="1819263"/>
                  </a:cubicBezTo>
                  <a:lnTo>
                    <a:pt x="1496721" y="1828224"/>
                  </a:lnTo>
                  <a:cubicBezTo>
                    <a:pt x="1478773" y="1839135"/>
                    <a:pt x="1460285" y="1849570"/>
                    <a:pt x="1441759" y="1859255"/>
                  </a:cubicBezTo>
                  <a:close/>
                  <a:moveTo>
                    <a:pt x="422000" y="1794099"/>
                  </a:moveTo>
                  <a:cubicBezTo>
                    <a:pt x="404807" y="1782102"/>
                    <a:pt x="387771" y="1769376"/>
                    <a:pt x="371354" y="1756289"/>
                  </a:cubicBezTo>
                  <a:lnTo>
                    <a:pt x="377892" y="1748083"/>
                  </a:lnTo>
                  <a:cubicBezTo>
                    <a:pt x="394137" y="1761039"/>
                    <a:pt x="410994" y="1773624"/>
                    <a:pt x="428004" y="1785495"/>
                  </a:cubicBezTo>
                  <a:close/>
                  <a:moveTo>
                    <a:pt x="1549607" y="1793722"/>
                  </a:moveTo>
                  <a:lnTo>
                    <a:pt x="1543598" y="1785133"/>
                  </a:lnTo>
                  <a:cubicBezTo>
                    <a:pt x="1560603" y="1773246"/>
                    <a:pt x="1577439" y="1760662"/>
                    <a:pt x="1593642" y="1747721"/>
                  </a:cubicBezTo>
                  <a:lnTo>
                    <a:pt x="1600186" y="1755911"/>
                  </a:lnTo>
                  <a:cubicBezTo>
                    <a:pt x="1583810" y="1768994"/>
                    <a:pt x="1566790" y="1781709"/>
                    <a:pt x="1549607" y="1793722"/>
                  </a:cubicBezTo>
                  <a:close/>
                  <a:moveTo>
                    <a:pt x="323229" y="1715316"/>
                  </a:moveTo>
                  <a:cubicBezTo>
                    <a:pt x="307688" y="1701211"/>
                    <a:pt x="292408" y="1686425"/>
                    <a:pt x="277821" y="1671387"/>
                  </a:cubicBezTo>
                  <a:lnTo>
                    <a:pt x="285351" y="1664088"/>
                  </a:lnTo>
                  <a:cubicBezTo>
                    <a:pt x="299780" y="1678969"/>
                    <a:pt x="314903" y="1693593"/>
                    <a:pt x="330282" y="1707556"/>
                  </a:cubicBezTo>
                  <a:close/>
                  <a:moveTo>
                    <a:pt x="1648263" y="1714955"/>
                  </a:moveTo>
                  <a:lnTo>
                    <a:pt x="1641205" y="1707189"/>
                  </a:lnTo>
                  <a:cubicBezTo>
                    <a:pt x="1656547" y="1693257"/>
                    <a:pt x="1671649" y="1678623"/>
                    <a:pt x="1686105" y="1663705"/>
                  </a:cubicBezTo>
                  <a:lnTo>
                    <a:pt x="1693634" y="1670999"/>
                  </a:lnTo>
                  <a:cubicBezTo>
                    <a:pt x="1679032" y="1686079"/>
                    <a:pt x="1663763" y="1700865"/>
                    <a:pt x="1648263" y="1714955"/>
                  </a:cubicBezTo>
                  <a:close/>
                  <a:moveTo>
                    <a:pt x="235312" y="1624667"/>
                  </a:moveTo>
                  <a:cubicBezTo>
                    <a:pt x="221705" y="1608712"/>
                    <a:pt x="208434" y="1592116"/>
                    <a:pt x="195871" y="1575342"/>
                  </a:cubicBezTo>
                  <a:lnTo>
                    <a:pt x="204265" y="1569055"/>
                  </a:lnTo>
                  <a:cubicBezTo>
                    <a:pt x="216698" y="1585656"/>
                    <a:pt x="229822" y="1602079"/>
                    <a:pt x="243287" y="1617856"/>
                  </a:cubicBezTo>
                  <a:close/>
                  <a:moveTo>
                    <a:pt x="1736133" y="1624232"/>
                  </a:moveTo>
                  <a:lnTo>
                    <a:pt x="1728157" y="1617431"/>
                  </a:lnTo>
                  <a:cubicBezTo>
                    <a:pt x="1741617" y="1601638"/>
                    <a:pt x="1754747" y="1585195"/>
                    <a:pt x="1767174" y="1568573"/>
                  </a:cubicBezTo>
                  <a:lnTo>
                    <a:pt x="1775574" y="1574849"/>
                  </a:lnTo>
                  <a:cubicBezTo>
                    <a:pt x="1763011" y="1591649"/>
                    <a:pt x="1749745" y="1608266"/>
                    <a:pt x="1736133" y="1624232"/>
                  </a:cubicBezTo>
                  <a:close/>
                  <a:moveTo>
                    <a:pt x="159670" y="1523605"/>
                  </a:moveTo>
                  <a:cubicBezTo>
                    <a:pt x="148197" y="1506034"/>
                    <a:pt x="137155" y="1487892"/>
                    <a:pt x="126851" y="1469681"/>
                  </a:cubicBezTo>
                  <a:lnTo>
                    <a:pt x="135980" y="1464516"/>
                  </a:lnTo>
                  <a:cubicBezTo>
                    <a:pt x="146173" y="1482538"/>
                    <a:pt x="157095" y="1500486"/>
                    <a:pt x="168447" y="1517869"/>
                  </a:cubicBezTo>
                  <a:close/>
                  <a:moveTo>
                    <a:pt x="1811791" y="1523033"/>
                  </a:moveTo>
                  <a:lnTo>
                    <a:pt x="1803003" y="1517307"/>
                  </a:lnTo>
                  <a:cubicBezTo>
                    <a:pt x="1814360" y="1499894"/>
                    <a:pt x="1825282" y="1481914"/>
                    <a:pt x="1835481" y="1463850"/>
                  </a:cubicBezTo>
                  <a:lnTo>
                    <a:pt x="1844615" y="1469005"/>
                  </a:lnTo>
                  <a:cubicBezTo>
                    <a:pt x="1834312" y="1487262"/>
                    <a:pt x="1823269" y="1505442"/>
                    <a:pt x="1811791" y="1523033"/>
                  </a:cubicBezTo>
                  <a:close/>
                  <a:moveTo>
                    <a:pt x="97566" y="1413770"/>
                  </a:moveTo>
                  <a:cubicBezTo>
                    <a:pt x="88443" y="1394899"/>
                    <a:pt x="79822" y="1375503"/>
                    <a:pt x="71947" y="1356113"/>
                  </a:cubicBezTo>
                  <a:lnTo>
                    <a:pt x="81663" y="1352170"/>
                  </a:lnTo>
                  <a:cubicBezTo>
                    <a:pt x="89455" y="1371345"/>
                    <a:pt x="97981" y="1390536"/>
                    <a:pt x="107010" y="1409203"/>
                  </a:cubicBezTo>
                  <a:close/>
                  <a:moveTo>
                    <a:pt x="1873910" y="1412952"/>
                  </a:moveTo>
                  <a:lnTo>
                    <a:pt x="1864467" y="1408396"/>
                  </a:lnTo>
                  <a:cubicBezTo>
                    <a:pt x="1873491" y="1389697"/>
                    <a:pt x="1882022" y="1370454"/>
                    <a:pt x="1889824" y="1351189"/>
                  </a:cubicBezTo>
                  <a:lnTo>
                    <a:pt x="1899540" y="1355122"/>
                  </a:lnTo>
                  <a:cubicBezTo>
                    <a:pt x="1891654" y="1374596"/>
                    <a:pt x="1883034" y="1394055"/>
                    <a:pt x="1873910" y="1412952"/>
                  </a:cubicBezTo>
                  <a:close/>
                  <a:moveTo>
                    <a:pt x="50055" y="1296857"/>
                  </a:moveTo>
                  <a:cubicBezTo>
                    <a:pt x="43422" y="1276937"/>
                    <a:pt x="37361" y="1256561"/>
                    <a:pt x="32044" y="1236294"/>
                  </a:cubicBezTo>
                  <a:lnTo>
                    <a:pt x="42185" y="1233631"/>
                  </a:lnTo>
                  <a:cubicBezTo>
                    <a:pt x="47449" y="1253677"/>
                    <a:pt x="53443" y="1273838"/>
                    <a:pt x="60007" y="1293537"/>
                  </a:cubicBezTo>
                  <a:close/>
                  <a:moveTo>
                    <a:pt x="1921390" y="1295745"/>
                  </a:moveTo>
                  <a:lnTo>
                    <a:pt x="1911438" y="1292447"/>
                  </a:lnTo>
                  <a:cubicBezTo>
                    <a:pt x="1917961" y="1272768"/>
                    <a:pt x="1923938" y="1252602"/>
                    <a:pt x="1929187" y="1232514"/>
                  </a:cubicBezTo>
                  <a:lnTo>
                    <a:pt x="1939333" y="1235167"/>
                  </a:lnTo>
                  <a:cubicBezTo>
                    <a:pt x="1934026" y="1255475"/>
                    <a:pt x="1927986" y="1275856"/>
                    <a:pt x="1921390" y="1295745"/>
                  </a:cubicBezTo>
                  <a:close/>
                  <a:moveTo>
                    <a:pt x="17976" y="1174715"/>
                  </a:moveTo>
                  <a:cubicBezTo>
                    <a:pt x="13964" y="1154140"/>
                    <a:pt x="10577" y="1133161"/>
                    <a:pt x="7898" y="1112355"/>
                  </a:cubicBezTo>
                  <a:lnTo>
                    <a:pt x="18296" y="1111012"/>
                  </a:lnTo>
                  <a:cubicBezTo>
                    <a:pt x="20949" y="1131598"/>
                    <a:pt x="24305" y="1152352"/>
                    <a:pt x="28264" y="1172707"/>
                  </a:cubicBezTo>
                  <a:close/>
                  <a:moveTo>
                    <a:pt x="1953328" y="1173562"/>
                  </a:moveTo>
                  <a:lnTo>
                    <a:pt x="1943035" y="1171574"/>
                  </a:lnTo>
                  <a:cubicBezTo>
                    <a:pt x="1946967" y="1151224"/>
                    <a:pt x="1950302" y="1130460"/>
                    <a:pt x="1952929" y="1109859"/>
                  </a:cubicBezTo>
                  <a:lnTo>
                    <a:pt x="1963332" y="1111191"/>
                  </a:lnTo>
                  <a:cubicBezTo>
                    <a:pt x="1960679" y="1132012"/>
                    <a:pt x="1957307" y="1152997"/>
                    <a:pt x="1953328" y="1173562"/>
                  </a:cubicBezTo>
                  <a:close/>
                  <a:moveTo>
                    <a:pt x="1831" y="1049486"/>
                  </a:moveTo>
                  <a:cubicBezTo>
                    <a:pt x="489" y="1028580"/>
                    <a:pt x="-203" y="1007339"/>
                    <a:pt x="-230" y="986339"/>
                  </a:cubicBezTo>
                  <a:lnTo>
                    <a:pt x="10257" y="986328"/>
                  </a:lnTo>
                  <a:cubicBezTo>
                    <a:pt x="10284" y="1007108"/>
                    <a:pt x="10971" y="1028124"/>
                    <a:pt x="12302" y="1048809"/>
                  </a:cubicBezTo>
                  <a:close/>
                  <a:moveTo>
                    <a:pt x="1969325" y="1048311"/>
                  </a:moveTo>
                  <a:lnTo>
                    <a:pt x="1958859" y="1047645"/>
                  </a:lnTo>
                  <a:cubicBezTo>
                    <a:pt x="1960165" y="1026986"/>
                    <a:pt x="1960826" y="1005965"/>
                    <a:pt x="1960826" y="985180"/>
                  </a:cubicBezTo>
                  <a:lnTo>
                    <a:pt x="1960820" y="982883"/>
                  </a:lnTo>
                  <a:lnTo>
                    <a:pt x="1971307" y="982883"/>
                  </a:lnTo>
                  <a:lnTo>
                    <a:pt x="1971313" y="985143"/>
                  </a:lnTo>
                  <a:cubicBezTo>
                    <a:pt x="1971313" y="1006185"/>
                    <a:pt x="1970642" y="1027426"/>
                    <a:pt x="1969325" y="1048311"/>
                  </a:cubicBezTo>
                  <a:close/>
                  <a:moveTo>
                    <a:pt x="12155" y="923857"/>
                  </a:moveTo>
                  <a:lnTo>
                    <a:pt x="1690" y="923213"/>
                  </a:lnTo>
                  <a:cubicBezTo>
                    <a:pt x="2990" y="902270"/>
                    <a:pt x="4977" y="881113"/>
                    <a:pt x="7604" y="860322"/>
                  </a:cubicBezTo>
                  <a:lnTo>
                    <a:pt x="18007" y="861633"/>
                  </a:lnTo>
                  <a:cubicBezTo>
                    <a:pt x="15407" y="882203"/>
                    <a:pt x="13440" y="903141"/>
                    <a:pt x="12155" y="923857"/>
                  </a:cubicBezTo>
                  <a:close/>
                  <a:moveTo>
                    <a:pt x="1958718" y="920418"/>
                  </a:moveTo>
                  <a:cubicBezTo>
                    <a:pt x="1957355" y="899685"/>
                    <a:pt x="1955310" y="878758"/>
                    <a:pt x="1952641" y="858215"/>
                  </a:cubicBezTo>
                  <a:lnTo>
                    <a:pt x="1963038" y="856862"/>
                  </a:lnTo>
                  <a:cubicBezTo>
                    <a:pt x="1965734" y="877626"/>
                    <a:pt x="1967805" y="898778"/>
                    <a:pt x="1969184" y="919731"/>
                  </a:cubicBezTo>
                  <a:close/>
                  <a:moveTo>
                    <a:pt x="27828" y="799918"/>
                  </a:moveTo>
                  <a:lnTo>
                    <a:pt x="17530" y="797936"/>
                  </a:lnTo>
                  <a:cubicBezTo>
                    <a:pt x="21489" y="777355"/>
                    <a:pt x="26171" y="756622"/>
                    <a:pt x="31452" y="736320"/>
                  </a:cubicBezTo>
                  <a:lnTo>
                    <a:pt x="41598" y="738957"/>
                  </a:lnTo>
                  <a:cubicBezTo>
                    <a:pt x="36375" y="759045"/>
                    <a:pt x="31745" y="779552"/>
                    <a:pt x="27828" y="799918"/>
                  </a:cubicBezTo>
                  <a:close/>
                  <a:moveTo>
                    <a:pt x="1942589" y="796536"/>
                  </a:moveTo>
                  <a:cubicBezTo>
                    <a:pt x="1938599" y="776159"/>
                    <a:pt x="1933885" y="755668"/>
                    <a:pt x="1928599" y="735622"/>
                  </a:cubicBezTo>
                  <a:lnTo>
                    <a:pt x="1938740" y="732953"/>
                  </a:lnTo>
                  <a:cubicBezTo>
                    <a:pt x="1944089" y="753209"/>
                    <a:pt x="1948844" y="773926"/>
                    <a:pt x="1952882" y="794517"/>
                  </a:cubicBezTo>
                  <a:close/>
                  <a:moveTo>
                    <a:pt x="59284" y="679009"/>
                  </a:moveTo>
                  <a:lnTo>
                    <a:pt x="49321" y="675726"/>
                  </a:lnTo>
                  <a:cubicBezTo>
                    <a:pt x="55902" y="655796"/>
                    <a:pt x="63232" y="635808"/>
                    <a:pt x="71103" y="616313"/>
                  </a:cubicBezTo>
                  <a:lnTo>
                    <a:pt x="80829" y="620240"/>
                  </a:lnTo>
                  <a:cubicBezTo>
                    <a:pt x="73043" y="639525"/>
                    <a:pt x="65791" y="659298"/>
                    <a:pt x="59284" y="679009"/>
                  </a:cubicBezTo>
                  <a:close/>
                  <a:moveTo>
                    <a:pt x="1910719" y="675742"/>
                  </a:moveTo>
                  <a:cubicBezTo>
                    <a:pt x="1904133" y="656058"/>
                    <a:pt x="1896829" y="636343"/>
                    <a:pt x="1889001" y="617136"/>
                  </a:cubicBezTo>
                  <a:lnTo>
                    <a:pt x="1898706" y="613177"/>
                  </a:lnTo>
                  <a:cubicBezTo>
                    <a:pt x="1906624" y="632588"/>
                    <a:pt x="1914012" y="652519"/>
                    <a:pt x="1920666" y="672412"/>
                  </a:cubicBezTo>
                  <a:close/>
                  <a:moveTo>
                    <a:pt x="106124" y="562992"/>
                  </a:moveTo>
                  <a:lnTo>
                    <a:pt x="96670" y="558446"/>
                  </a:lnTo>
                  <a:cubicBezTo>
                    <a:pt x="105767" y="539533"/>
                    <a:pt x="115604" y="520667"/>
                    <a:pt x="125907" y="502367"/>
                  </a:cubicBezTo>
                  <a:lnTo>
                    <a:pt x="135047" y="507511"/>
                  </a:lnTo>
                  <a:cubicBezTo>
                    <a:pt x="124853" y="525616"/>
                    <a:pt x="115121" y="544283"/>
                    <a:pt x="106124" y="562992"/>
                  </a:cubicBezTo>
                  <a:close/>
                  <a:moveTo>
                    <a:pt x="1863586" y="560134"/>
                  </a:moveTo>
                  <a:cubicBezTo>
                    <a:pt x="1854551" y="541509"/>
                    <a:pt x="1844788" y="522911"/>
                    <a:pt x="1834547" y="504857"/>
                  </a:cubicBezTo>
                  <a:lnTo>
                    <a:pt x="1843671" y="499682"/>
                  </a:lnTo>
                  <a:cubicBezTo>
                    <a:pt x="1854022" y="517935"/>
                    <a:pt x="1863895" y="536733"/>
                    <a:pt x="1873019" y="555562"/>
                  </a:cubicBezTo>
                  <a:close/>
                  <a:moveTo>
                    <a:pt x="167456" y="454006"/>
                  </a:moveTo>
                  <a:lnTo>
                    <a:pt x="158668" y="448291"/>
                  </a:lnTo>
                  <a:cubicBezTo>
                    <a:pt x="170104" y="430710"/>
                    <a:pt x="182269" y="413259"/>
                    <a:pt x="194817" y="396433"/>
                  </a:cubicBezTo>
                  <a:lnTo>
                    <a:pt x="203227" y="402699"/>
                  </a:lnTo>
                  <a:cubicBezTo>
                    <a:pt x="190806" y="419352"/>
                    <a:pt x="178772" y="436614"/>
                    <a:pt x="167456" y="454006"/>
                  </a:cubicBezTo>
                  <a:close/>
                  <a:moveTo>
                    <a:pt x="1802017" y="451542"/>
                  </a:moveTo>
                  <a:cubicBezTo>
                    <a:pt x="1790670" y="434212"/>
                    <a:pt x="1778600" y="417003"/>
                    <a:pt x="1766136" y="400397"/>
                  </a:cubicBezTo>
                  <a:lnTo>
                    <a:pt x="1774525" y="394105"/>
                  </a:lnTo>
                  <a:cubicBezTo>
                    <a:pt x="1787120" y="410889"/>
                    <a:pt x="1799322" y="428282"/>
                    <a:pt x="1810794" y="445795"/>
                  </a:cubicBezTo>
                  <a:close/>
                  <a:moveTo>
                    <a:pt x="242186" y="353799"/>
                  </a:moveTo>
                  <a:lnTo>
                    <a:pt x="234200" y="347008"/>
                  </a:lnTo>
                  <a:cubicBezTo>
                    <a:pt x="247781" y="331026"/>
                    <a:pt x="262059" y="315275"/>
                    <a:pt x="276641" y="300195"/>
                  </a:cubicBezTo>
                  <a:lnTo>
                    <a:pt x="284181" y="307483"/>
                  </a:lnTo>
                  <a:cubicBezTo>
                    <a:pt x="269756" y="322406"/>
                    <a:pt x="255631" y="337989"/>
                    <a:pt x="242186" y="353799"/>
                  </a:cubicBezTo>
                  <a:close/>
                  <a:moveTo>
                    <a:pt x="1727056" y="351633"/>
                  </a:moveTo>
                  <a:cubicBezTo>
                    <a:pt x="1713576" y="335871"/>
                    <a:pt x="1699397" y="320335"/>
                    <a:pt x="1684941" y="305454"/>
                  </a:cubicBezTo>
                  <a:lnTo>
                    <a:pt x="1692455" y="298144"/>
                  </a:lnTo>
                  <a:cubicBezTo>
                    <a:pt x="1707073" y="313183"/>
                    <a:pt x="1721399" y="328887"/>
                    <a:pt x="1735021" y="344822"/>
                  </a:cubicBezTo>
                  <a:close/>
                  <a:moveTo>
                    <a:pt x="329028" y="263936"/>
                  </a:moveTo>
                  <a:lnTo>
                    <a:pt x="321971" y="256186"/>
                  </a:lnTo>
                  <a:cubicBezTo>
                    <a:pt x="337486" y="242050"/>
                    <a:pt x="353647" y="228249"/>
                    <a:pt x="369996" y="215167"/>
                  </a:cubicBezTo>
                  <a:lnTo>
                    <a:pt x="376550" y="223352"/>
                  </a:lnTo>
                  <a:cubicBezTo>
                    <a:pt x="360374" y="236298"/>
                    <a:pt x="344387" y="249952"/>
                    <a:pt x="329028" y="263936"/>
                  </a:cubicBezTo>
                  <a:close/>
                  <a:moveTo>
                    <a:pt x="1639957" y="262038"/>
                  </a:moveTo>
                  <a:cubicBezTo>
                    <a:pt x="1624578" y="248117"/>
                    <a:pt x="1608544" y="234499"/>
                    <a:pt x="1592294" y="221569"/>
                  </a:cubicBezTo>
                  <a:lnTo>
                    <a:pt x="1598827" y="213363"/>
                  </a:lnTo>
                  <a:cubicBezTo>
                    <a:pt x="1615250" y="226435"/>
                    <a:pt x="1631452" y="240194"/>
                    <a:pt x="1646989" y="254262"/>
                  </a:cubicBezTo>
                  <a:close/>
                  <a:moveTo>
                    <a:pt x="426552" y="185882"/>
                  </a:moveTo>
                  <a:lnTo>
                    <a:pt x="420537" y="177293"/>
                  </a:lnTo>
                  <a:cubicBezTo>
                    <a:pt x="437694" y="165270"/>
                    <a:pt x="455475" y="153645"/>
                    <a:pt x="473376" y="142739"/>
                  </a:cubicBezTo>
                  <a:lnTo>
                    <a:pt x="478834" y="151694"/>
                  </a:lnTo>
                  <a:cubicBezTo>
                    <a:pt x="461122" y="162485"/>
                    <a:pt x="443530" y="173990"/>
                    <a:pt x="426552" y="185882"/>
                  </a:cubicBezTo>
                  <a:close/>
                  <a:moveTo>
                    <a:pt x="1542140" y="184214"/>
                  </a:moveTo>
                  <a:cubicBezTo>
                    <a:pt x="1525068" y="172333"/>
                    <a:pt x="1507423" y="160865"/>
                    <a:pt x="1489690" y="150137"/>
                  </a:cubicBezTo>
                  <a:lnTo>
                    <a:pt x="1495122" y="141166"/>
                  </a:lnTo>
                  <a:cubicBezTo>
                    <a:pt x="1513044" y="152009"/>
                    <a:pt x="1530883" y="163597"/>
                    <a:pt x="1548134" y="175605"/>
                  </a:cubicBezTo>
                  <a:close/>
                  <a:moveTo>
                    <a:pt x="533172" y="120926"/>
                  </a:moveTo>
                  <a:lnTo>
                    <a:pt x="528301" y="111640"/>
                  </a:lnTo>
                  <a:cubicBezTo>
                    <a:pt x="546842" y="101913"/>
                    <a:pt x="565949" y="92664"/>
                    <a:pt x="585093" y="84138"/>
                  </a:cubicBezTo>
                  <a:lnTo>
                    <a:pt x="589361" y="93717"/>
                  </a:lnTo>
                  <a:cubicBezTo>
                    <a:pt x="570417" y="102149"/>
                    <a:pt x="551514" y="111304"/>
                    <a:pt x="533172" y="120926"/>
                  </a:cubicBezTo>
                  <a:close/>
                  <a:moveTo>
                    <a:pt x="1435153" y="119489"/>
                  </a:moveTo>
                  <a:cubicBezTo>
                    <a:pt x="1416738" y="109904"/>
                    <a:pt x="1397762" y="100791"/>
                    <a:pt x="1378743" y="92401"/>
                  </a:cubicBezTo>
                  <a:lnTo>
                    <a:pt x="1382980" y="82806"/>
                  </a:lnTo>
                  <a:cubicBezTo>
                    <a:pt x="1402198" y="91284"/>
                    <a:pt x="1421383" y="100497"/>
                    <a:pt x="1439998" y="110187"/>
                  </a:cubicBezTo>
                  <a:close/>
                  <a:moveTo>
                    <a:pt x="647160" y="70195"/>
                  </a:moveTo>
                  <a:lnTo>
                    <a:pt x="643516" y="60359"/>
                  </a:lnTo>
                  <a:cubicBezTo>
                    <a:pt x="663179" y="53086"/>
                    <a:pt x="683345" y="46358"/>
                    <a:pt x="703449" y="40365"/>
                  </a:cubicBezTo>
                  <a:lnTo>
                    <a:pt x="706442" y="50417"/>
                  </a:lnTo>
                  <a:cubicBezTo>
                    <a:pt x="686554" y="56342"/>
                    <a:pt x="666608" y="63001"/>
                    <a:pt x="647160" y="70195"/>
                  </a:cubicBezTo>
                  <a:close/>
                  <a:moveTo>
                    <a:pt x="1320688" y="69005"/>
                  </a:moveTo>
                  <a:cubicBezTo>
                    <a:pt x="1301198" y="61874"/>
                    <a:pt x="1281226" y="55288"/>
                    <a:pt x="1261337" y="49436"/>
                  </a:cubicBezTo>
                  <a:lnTo>
                    <a:pt x="1264295" y="39374"/>
                  </a:lnTo>
                  <a:cubicBezTo>
                    <a:pt x="1284403" y="45294"/>
                    <a:pt x="1304591" y="51948"/>
                    <a:pt x="1324295" y="59158"/>
                  </a:cubicBezTo>
                  <a:close/>
                  <a:moveTo>
                    <a:pt x="766879" y="34503"/>
                  </a:moveTo>
                  <a:lnTo>
                    <a:pt x="764535" y="24284"/>
                  </a:lnTo>
                  <a:cubicBezTo>
                    <a:pt x="784942" y="19606"/>
                    <a:pt x="805801" y="15532"/>
                    <a:pt x="826534" y="12166"/>
                  </a:cubicBezTo>
                  <a:lnTo>
                    <a:pt x="828217" y="22522"/>
                  </a:lnTo>
                  <a:cubicBezTo>
                    <a:pt x="807699" y="25851"/>
                    <a:pt x="787061" y="29878"/>
                    <a:pt x="766879" y="34503"/>
                  </a:cubicBezTo>
                  <a:close/>
                  <a:moveTo>
                    <a:pt x="1200838" y="33737"/>
                  </a:moveTo>
                  <a:cubicBezTo>
                    <a:pt x="1180619" y="29181"/>
                    <a:pt x="1159971" y="25227"/>
                    <a:pt x="1139458" y="21971"/>
                  </a:cubicBezTo>
                  <a:lnTo>
                    <a:pt x="1141105" y="11615"/>
                  </a:lnTo>
                  <a:cubicBezTo>
                    <a:pt x="1161832" y="14903"/>
                    <a:pt x="1182706" y="18904"/>
                    <a:pt x="1203145" y="23508"/>
                  </a:cubicBezTo>
                  <a:close/>
                  <a:moveTo>
                    <a:pt x="890194" y="14494"/>
                  </a:moveTo>
                  <a:lnTo>
                    <a:pt x="889177" y="4060"/>
                  </a:lnTo>
                  <a:cubicBezTo>
                    <a:pt x="909999" y="2041"/>
                    <a:pt x="931209" y="656"/>
                    <a:pt x="952209" y="-41"/>
                  </a:cubicBezTo>
                  <a:lnTo>
                    <a:pt x="952555" y="10441"/>
                  </a:lnTo>
                  <a:cubicBezTo>
                    <a:pt x="931775" y="11133"/>
                    <a:pt x="910796" y="12496"/>
                    <a:pt x="890194" y="14494"/>
                  </a:cubicBezTo>
                  <a:close/>
                  <a:moveTo>
                    <a:pt x="1077454" y="14169"/>
                  </a:moveTo>
                  <a:cubicBezTo>
                    <a:pt x="1056821" y="12239"/>
                    <a:pt x="1035832" y="10949"/>
                    <a:pt x="1015078" y="10336"/>
                  </a:cubicBezTo>
                  <a:lnTo>
                    <a:pt x="1015387" y="-146"/>
                  </a:lnTo>
                  <a:cubicBezTo>
                    <a:pt x="1036366" y="478"/>
                    <a:pt x="1057576" y="1779"/>
                    <a:pt x="1078430" y="3729"/>
                  </a:cubicBez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3960ACF-BBB8-494E-953F-5165DE477552}"/>
                </a:ext>
              </a:extLst>
            </p:cNvPr>
            <p:cNvSpPr/>
            <p:nvPr/>
          </p:nvSpPr>
          <p:spPr>
            <a:xfrm>
              <a:off x="3380108" y="1585868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EB42814-9DA4-4A8A-82E4-8CED9CA507E2}"/>
                </a:ext>
              </a:extLst>
            </p:cNvPr>
            <p:cNvSpPr/>
            <p:nvPr/>
          </p:nvSpPr>
          <p:spPr>
            <a:xfrm>
              <a:off x="4334418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925974-88B3-4ACD-84E9-29CC5EFBD4CC}"/>
                </a:ext>
              </a:extLst>
            </p:cNvPr>
            <p:cNvSpPr/>
            <p:nvPr/>
          </p:nvSpPr>
          <p:spPr>
            <a:xfrm>
              <a:off x="4035541" y="3284750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0767DB-AFAC-49A5-864F-E4CE51FA87A7}"/>
                </a:ext>
              </a:extLst>
            </p:cNvPr>
            <p:cNvSpPr/>
            <p:nvPr/>
          </p:nvSpPr>
          <p:spPr>
            <a:xfrm>
              <a:off x="2850518" y="3326697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62D033-DD0A-4D5C-A4AE-524C077541B1}"/>
                </a:ext>
              </a:extLst>
            </p:cNvPr>
            <p:cNvSpPr/>
            <p:nvPr/>
          </p:nvSpPr>
          <p:spPr>
            <a:xfrm>
              <a:off x="2493963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1E52D3E-09B2-4786-8638-0BA14BDF09BF}"/>
                </a:ext>
              </a:extLst>
            </p:cNvPr>
            <p:cNvSpPr/>
            <p:nvPr/>
          </p:nvSpPr>
          <p:spPr>
            <a:xfrm>
              <a:off x="3518488" y="1694774"/>
              <a:ext cx="216124" cy="275072"/>
            </a:xfrm>
            <a:custGeom>
              <a:avLst/>
              <a:gdLst>
                <a:gd name="connsiteX0" fmla="*/ 213442 w 216124"/>
                <a:gd name="connsiteY0" fmla="*/ 117743 h 275072"/>
                <a:gd name="connsiteX1" fmla="*/ 127480 w 216124"/>
                <a:gd name="connsiteY1" fmla="*/ 117743 h 275072"/>
                <a:gd name="connsiteX2" fmla="*/ 98007 w 216124"/>
                <a:gd name="connsiteY2" fmla="*/ 88270 h 275072"/>
                <a:gd name="connsiteX3" fmla="*/ 98007 w 216124"/>
                <a:gd name="connsiteY3" fmla="*/ 2308 h 275072"/>
                <a:gd name="connsiteX4" fmla="*/ 95553 w 216124"/>
                <a:gd name="connsiteY4" fmla="*/ -146 h 275072"/>
                <a:gd name="connsiteX5" fmla="*/ 95553 w 216124"/>
                <a:gd name="connsiteY5" fmla="*/ -146 h 275072"/>
                <a:gd name="connsiteX6" fmla="*/ 39065 w 216124"/>
                <a:gd name="connsiteY6" fmla="*/ -146 h 275072"/>
                <a:gd name="connsiteX7" fmla="*/ -230 w 216124"/>
                <a:gd name="connsiteY7" fmla="*/ 39149 h 275072"/>
                <a:gd name="connsiteX8" fmla="*/ -230 w 216124"/>
                <a:gd name="connsiteY8" fmla="*/ 235632 h 275072"/>
                <a:gd name="connsiteX9" fmla="*/ 39065 w 216124"/>
                <a:gd name="connsiteY9" fmla="*/ 274926 h 275072"/>
                <a:gd name="connsiteX10" fmla="*/ 176601 w 216124"/>
                <a:gd name="connsiteY10" fmla="*/ 274926 h 275072"/>
                <a:gd name="connsiteX11" fmla="*/ 215895 w 216124"/>
                <a:gd name="connsiteY11" fmla="*/ 235632 h 275072"/>
                <a:gd name="connsiteX12" fmla="*/ 215895 w 216124"/>
                <a:gd name="connsiteY12" fmla="*/ 120197 h 275072"/>
                <a:gd name="connsiteX13" fmla="*/ 213442 w 216124"/>
                <a:gd name="connsiteY13" fmla="*/ 117743 h 275072"/>
                <a:gd name="connsiteX14" fmla="*/ 213442 w 216124"/>
                <a:gd name="connsiteY14" fmla="*/ 117743 h 275072"/>
                <a:gd name="connsiteX15" fmla="*/ 156954 w 216124"/>
                <a:gd name="connsiteY15" fmla="*/ 215985 h 275072"/>
                <a:gd name="connsiteX16" fmla="*/ 58712 w 216124"/>
                <a:gd name="connsiteY16" fmla="*/ 215985 h 275072"/>
                <a:gd name="connsiteX17" fmla="*/ 48886 w 216124"/>
                <a:gd name="connsiteY17" fmla="*/ 206158 h 275072"/>
                <a:gd name="connsiteX18" fmla="*/ 58712 w 216124"/>
                <a:gd name="connsiteY18" fmla="*/ 196337 h 275072"/>
                <a:gd name="connsiteX19" fmla="*/ 156954 w 216124"/>
                <a:gd name="connsiteY19" fmla="*/ 196337 h 275072"/>
                <a:gd name="connsiteX20" fmla="*/ 166775 w 216124"/>
                <a:gd name="connsiteY20" fmla="*/ 206158 h 275072"/>
                <a:gd name="connsiteX21" fmla="*/ 156954 w 216124"/>
                <a:gd name="connsiteY21" fmla="*/ 215985 h 275072"/>
                <a:gd name="connsiteX22" fmla="*/ 156954 w 216124"/>
                <a:gd name="connsiteY22" fmla="*/ 166864 h 275072"/>
                <a:gd name="connsiteX23" fmla="*/ 58712 w 216124"/>
                <a:gd name="connsiteY23" fmla="*/ 166864 h 275072"/>
                <a:gd name="connsiteX24" fmla="*/ 48886 w 216124"/>
                <a:gd name="connsiteY24" fmla="*/ 157038 h 275072"/>
                <a:gd name="connsiteX25" fmla="*/ 58712 w 216124"/>
                <a:gd name="connsiteY25" fmla="*/ 147217 h 275072"/>
                <a:gd name="connsiteX26" fmla="*/ 156954 w 216124"/>
                <a:gd name="connsiteY26" fmla="*/ 147217 h 275072"/>
                <a:gd name="connsiteX27" fmla="*/ 166775 w 216124"/>
                <a:gd name="connsiteY27" fmla="*/ 157038 h 275072"/>
                <a:gd name="connsiteX28" fmla="*/ 156954 w 216124"/>
                <a:gd name="connsiteY28" fmla="*/ 166864 h 27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124" h="275072">
                  <a:moveTo>
                    <a:pt x="213442" y="117743"/>
                  </a:moveTo>
                  <a:lnTo>
                    <a:pt x="127480" y="117743"/>
                  </a:lnTo>
                  <a:cubicBezTo>
                    <a:pt x="111204" y="117743"/>
                    <a:pt x="98007" y="104550"/>
                    <a:pt x="98007" y="88270"/>
                  </a:cubicBezTo>
                  <a:lnTo>
                    <a:pt x="98007" y="2308"/>
                  </a:lnTo>
                  <a:cubicBezTo>
                    <a:pt x="98007" y="955"/>
                    <a:pt x="96911" y="-146"/>
                    <a:pt x="95553" y="-146"/>
                  </a:cubicBezTo>
                  <a:cubicBezTo>
                    <a:pt x="95553" y="-146"/>
                    <a:pt x="95553" y="-146"/>
                    <a:pt x="95553" y="-146"/>
                  </a:cubicBezTo>
                  <a:lnTo>
                    <a:pt x="39065" y="-146"/>
                  </a:lnTo>
                  <a:cubicBezTo>
                    <a:pt x="17362" y="-146"/>
                    <a:pt x="-230" y="17446"/>
                    <a:pt x="-230" y="39149"/>
                  </a:cubicBezTo>
                  <a:lnTo>
                    <a:pt x="-230" y="235632"/>
                  </a:lnTo>
                  <a:cubicBezTo>
                    <a:pt x="-230" y="257335"/>
                    <a:pt x="17362" y="274926"/>
                    <a:pt x="39065" y="274926"/>
                  </a:cubicBezTo>
                  <a:lnTo>
                    <a:pt x="176601" y="274926"/>
                  </a:lnTo>
                  <a:cubicBezTo>
                    <a:pt x="198304" y="274926"/>
                    <a:pt x="215895" y="257335"/>
                    <a:pt x="215895" y="235632"/>
                  </a:cubicBezTo>
                  <a:lnTo>
                    <a:pt x="215895" y="120197"/>
                  </a:lnTo>
                  <a:cubicBezTo>
                    <a:pt x="215895" y="118844"/>
                    <a:pt x="214800" y="117743"/>
                    <a:pt x="213442" y="117743"/>
                  </a:cubicBezTo>
                  <a:cubicBezTo>
                    <a:pt x="213442" y="117743"/>
                    <a:pt x="213442" y="117743"/>
                    <a:pt x="213442" y="117743"/>
                  </a:cubicBezTo>
                  <a:close/>
                  <a:moveTo>
                    <a:pt x="156954" y="215985"/>
                  </a:moveTo>
                  <a:lnTo>
                    <a:pt x="58712" y="215985"/>
                  </a:lnTo>
                  <a:cubicBezTo>
                    <a:pt x="53285" y="215985"/>
                    <a:pt x="48886" y="211585"/>
                    <a:pt x="48886" y="206158"/>
                  </a:cubicBezTo>
                  <a:cubicBezTo>
                    <a:pt x="48886" y="200731"/>
                    <a:pt x="53285" y="196337"/>
                    <a:pt x="58712" y="196337"/>
                  </a:cubicBezTo>
                  <a:lnTo>
                    <a:pt x="156954" y="196337"/>
                  </a:lnTo>
                  <a:cubicBezTo>
                    <a:pt x="162381" y="196337"/>
                    <a:pt x="166775" y="200731"/>
                    <a:pt x="166775" y="206158"/>
                  </a:cubicBezTo>
                  <a:cubicBezTo>
                    <a:pt x="166775" y="211585"/>
                    <a:pt x="162381" y="215985"/>
                    <a:pt x="156954" y="215985"/>
                  </a:cubicBezTo>
                  <a:close/>
                  <a:moveTo>
                    <a:pt x="156954" y="166864"/>
                  </a:moveTo>
                  <a:lnTo>
                    <a:pt x="58712" y="166864"/>
                  </a:lnTo>
                  <a:cubicBezTo>
                    <a:pt x="53285" y="166864"/>
                    <a:pt x="48886" y="162465"/>
                    <a:pt x="48886" y="157038"/>
                  </a:cubicBezTo>
                  <a:cubicBezTo>
                    <a:pt x="48886" y="151616"/>
                    <a:pt x="53285" y="147217"/>
                    <a:pt x="58712" y="147217"/>
                  </a:cubicBezTo>
                  <a:lnTo>
                    <a:pt x="156954" y="147217"/>
                  </a:lnTo>
                  <a:cubicBezTo>
                    <a:pt x="162381" y="147217"/>
                    <a:pt x="166775" y="151616"/>
                    <a:pt x="166775" y="157038"/>
                  </a:cubicBezTo>
                  <a:cubicBezTo>
                    <a:pt x="166775" y="162465"/>
                    <a:pt x="162381" y="166864"/>
                    <a:pt x="156954" y="16686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4B0B920-3143-4190-A73E-A151F7E6EFB0}"/>
                </a:ext>
              </a:extLst>
            </p:cNvPr>
            <p:cNvSpPr/>
            <p:nvPr/>
          </p:nvSpPr>
          <p:spPr>
            <a:xfrm>
              <a:off x="3636372" y="1702264"/>
              <a:ext cx="90753" cy="90751"/>
            </a:xfrm>
            <a:custGeom>
              <a:avLst/>
              <a:gdLst>
                <a:gd name="connsiteX0" fmla="*/ 90168 w 90753"/>
                <a:gd name="connsiteY0" fmla="*/ 88514 h 90751"/>
                <a:gd name="connsiteX1" fmla="*/ 1868 w 90753"/>
                <a:gd name="connsiteY1" fmla="*/ 214 h 90751"/>
                <a:gd name="connsiteX2" fmla="*/ 132 w 90753"/>
                <a:gd name="connsiteY2" fmla="*/ 214 h 90751"/>
                <a:gd name="connsiteX3" fmla="*/ -230 w 90753"/>
                <a:gd name="connsiteY3" fmla="*/ 1079 h 90751"/>
                <a:gd name="connsiteX4" fmla="*/ -230 w 90753"/>
                <a:gd name="connsiteY4" fmla="*/ 80780 h 90751"/>
                <a:gd name="connsiteX5" fmla="*/ 9597 w 90753"/>
                <a:gd name="connsiteY5" fmla="*/ 90606 h 90751"/>
                <a:gd name="connsiteX6" fmla="*/ 89303 w 90753"/>
                <a:gd name="connsiteY6" fmla="*/ 90606 h 90751"/>
                <a:gd name="connsiteX7" fmla="*/ 90524 w 90753"/>
                <a:gd name="connsiteY7" fmla="*/ 89374 h 90751"/>
                <a:gd name="connsiteX8" fmla="*/ 90168 w 90753"/>
                <a:gd name="connsiteY8" fmla="*/ 88509 h 9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53" h="90751">
                  <a:moveTo>
                    <a:pt x="90168" y="88514"/>
                  </a:moveTo>
                  <a:lnTo>
                    <a:pt x="1868" y="214"/>
                  </a:lnTo>
                  <a:cubicBezTo>
                    <a:pt x="1385" y="-268"/>
                    <a:pt x="609" y="-263"/>
                    <a:pt x="132" y="214"/>
                  </a:cubicBezTo>
                  <a:cubicBezTo>
                    <a:pt x="-99" y="445"/>
                    <a:pt x="-224" y="754"/>
                    <a:pt x="-230" y="1079"/>
                  </a:cubicBezTo>
                  <a:lnTo>
                    <a:pt x="-230" y="80780"/>
                  </a:lnTo>
                  <a:cubicBezTo>
                    <a:pt x="-230" y="86207"/>
                    <a:pt x="4170" y="90606"/>
                    <a:pt x="9597" y="90606"/>
                  </a:cubicBezTo>
                  <a:lnTo>
                    <a:pt x="89303" y="90606"/>
                  </a:lnTo>
                  <a:cubicBezTo>
                    <a:pt x="89979" y="90601"/>
                    <a:pt x="90524" y="90050"/>
                    <a:pt x="90524" y="89374"/>
                  </a:cubicBezTo>
                  <a:cubicBezTo>
                    <a:pt x="90524" y="89049"/>
                    <a:pt x="90393" y="88740"/>
                    <a:pt x="90168" y="8850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48BFE1-985F-47D1-B642-B6B6561BBB00}"/>
                </a:ext>
              </a:extLst>
            </p:cNvPr>
            <p:cNvSpPr/>
            <p:nvPr/>
          </p:nvSpPr>
          <p:spPr>
            <a:xfrm>
              <a:off x="4304572" y="3482643"/>
              <a:ext cx="26122" cy="26122"/>
            </a:xfrm>
            <a:custGeom>
              <a:avLst/>
              <a:gdLst>
                <a:gd name="connsiteX0" fmla="*/ 12827 w 26122"/>
                <a:gd name="connsiteY0" fmla="*/ -146 h 26122"/>
                <a:gd name="connsiteX1" fmla="*/ -230 w 26122"/>
                <a:gd name="connsiteY1" fmla="*/ 12926 h 26122"/>
                <a:gd name="connsiteX2" fmla="*/ 12842 w 26122"/>
                <a:gd name="connsiteY2" fmla="*/ 25977 h 26122"/>
                <a:gd name="connsiteX3" fmla="*/ 25893 w 26122"/>
                <a:gd name="connsiteY3" fmla="*/ 12910 h 26122"/>
                <a:gd name="connsiteX4" fmla="*/ 22066 w 26122"/>
                <a:gd name="connsiteY4" fmla="*/ 3677 h 26122"/>
                <a:gd name="connsiteX5" fmla="*/ 12827 w 26122"/>
                <a:gd name="connsiteY5" fmla="*/ -146 h 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2" h="26122">
                  <a:moveTo>
                    <a:pt x="12827" y="-146"/>
                  </a:moveTo>
                  <a:cubicBezTo>
                    <a:pt x="5612" y="-140"/>
                    <a:pt x="-230" y="5711"/>
                    <a:pt x="-230" y="12926"/>
                  </a:cubicBezTo>
                  <a:cubicBezTo>
                    <a:pt x="-224" y="20136"/>
                    <a:pt x="5627" y="25983"/>
                    <a:pt x="12842" y="25977"/>
                  </a:cubicBezTo>
                  <a:cubicBezTo>
                    <a:pt x="20052" y="25972"/>
                    <a:pt x="25898" y="20125"/>
                    <a:pt x="25893" y="12910"/>
                  </a:cubicBezTo>
                  <a:cubicBezTo>
                    <a:pt x="25893" y="9445"/>
                    <a:pt x="24514" y="6125"/>
                    <a:pt x="22066" y="3677"/>
                  </a:cubicBezTo>
                  <a:cubicBezTo>
                    <a:pt x="19612" y="1228"/>
                    <a:pt x="16293" y="-146"/>
                    <a:pt x="12827" y="-1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AB4F67-36F0-4317-9D33-2E9A086EA92D}"/>
                </a:ext>
              </a:extLst>
            </p:cNvPr>
            <p:cNvSpPr/>
            <p:nvPr/>
          </p:nvSpPr>
          <p:spPr>
            <a:xfrm>
              <a:off x="4172373" y="3421582"/>
              <a:ext cx="219217" cy="219219"/>
            </a:xfrm>
            <a:custGeom>
              <a:avLst/>
              <a:gdLst>
                <a:gd name="connsiteX0" fmla="*/ 217737 w 219217"/>
                <a:gd name="connsiteY0" fmla="*/ 8690 h 219219"/>
                <a:gd name="connsiteX1" fmla="*/ 217737 w 219217"/>
                <a:gd name="connsiteY1" fmla="*/ 8648 h 219219"/>
                <a:gd name="connsiteX2" fmla="*/ 210333 w 219217"/>
                <a:gd name="connsiteY2" fmla="*/ 1161 h 219219"/>
                <a:gd name="connsiteX3" fmla="*/ 147391 w 219217"/>
                <a:gd name="connsiteY3" fmla="*/ 11574 h 219219"/>
                <a:gd name="connsiteX4" fmla="*/ 81533 w 219217"/>
                <a:gd name="connsiteY4" fmla="*/ 53275 h 219219"/>
                <a:gd name="connsiteX5" fmla="*/ 67071 w 219217"/>
                <a:gd name="connsiteY5" fmla="*/ 69829 h 219219"/>
                <a:gd name="connsiteX6" fmla="*/ 38410 w 219217"/>
                <a:gd name="connsiteY6" fmla="*/ 74433 h 219219"/>
                <a:gd name="connsiteX7" fmla="*/ -61 w 219217"/>
                <a:gd name="connsiteY7" fmla="*/ 131754 h 219219"/>
                <a:gd name="connsiteX8" fmla="*/ 9986 w 219217"/>
                <a:gd name="connsiteY8" fmla="*/ 145838 h 219219"/>
                <a:gd name="connsiteX9" fmla="*/ 13247 w 219217"/>
                <a:gd name="connsiteY9" fmla="*/ 145943 h 219219"/>
                <a:gd name="connsiteX10" fmla="*/ 13310 w 219217"/>
                <a:gd name="connsiteY10" fmla="*/ 145943 h 219219"/>
                <a:gd name="connsiteX11" fmla="*/ 44781 w 219217"/>
                <a:gd name="connsiteY11" fmla="*/ 142509 h 219219"/>
                <a:gd name="connsiteX12" fmla="*/ 44902 w 219217"/>
                <a:gd name="connsiteY12" fmla="*/ 143615 h 219219"/>
                <a:gd name="connsiteX13" fmla="*/ 49747 w 219217"/>
                <a:gd name="connsiteY13" fmla="*/ 153756 h 219219"/>
                <a:gd name="connsiteX14" fmla="*/ 65105 w 219217"/>
                <a:gd name="connsiteY14" fmla="*/ 169125 h 219219"/>
                <a:gd name="connsiteX15" fmla="*/ 75240 w 219217"/>
                <a:gd name="connsiteY15" fmla="*/ 173975 h 219219"/>
                <a:gd name="connsiteX16" fmla="*/ 76295 w 219217"/>
                <a:gd name="connsiteY16" fmla="*/ 174085 h 219219"/>
                <a:gd name="connsiteX17" fmla="*/ 72866 w 219217"/>
                <a:gd name="connsiteY17" fmla="*/ 205519 h 219219"/>
                <a:gd name="connsiteX18" fmla="*/ 72866 w 219217"/>
                <a:gd name="connsiteY18" fmla="*/ 205588 h 219219"/>
                <a:gd name="connsiteX19" fmla="*/ 83777 w 219217"/>
                <a:gd name="connsiteY19" fmla="*/ 219011 h 219219"/>
                <a:gd name="connsiteX20" fmla="*/ 84910 w 219217"/>
                <a:gd name="connsiteY20" fmla="*/ 219074 h 219219"/>
                <a:gd name="connsiteX21" fmla="*/ 86939 w 219217"/>
                <a:gd name="connsiteY21" fmla="*/ 218911 h 219219"/>
                <a:gd name="connsiteX22" fmla="*/ 144287 w 219217"/>
                <a:gd name="connsiteY22" fmla="*/ 180419 h 219219"/>
                <a:gd name="connsiteX23" fmla="*/ 148911 w 219217"/>
                <a:gd name="connsiteY23" fmla="*/ 151868 h 219219"/>
                <a:gd name="connsiteX24" fmla="*/ 165523 w 219217"/>
                <a:gd name="connsiteY24" fmla="*/ 137412 h 219219"/>
                <a:gd name="connsiteX25" fmla="*/ 207271 w 219217"/>
                <a:gd name="connsiteY25" fmla="*/ 72073 h 219219"/>
                <a:gd name="connsiteX26" fmla="*/ 217737 w 219217"/>
                <a:gd name="connsiteY26" fmla="*/ 8690 h 219219"/>
                <a:gd name="connsiteX27" fmla="*/ 165350 w 219217"/>
                <a:gd name="connsiteY27" fmla="*/ 94263 h 219219"/>
                <a:gd name="connsiteX28" fmla="*/ 124676 w 219217"/>
                <a:gd name="connsiteY28" fmla="*/ 94285 h 219219"/>
                <a:gd name="connsiteX29" fmla="*/ 124655 w 219217"/>
                <a:gd name="connsiteY29" fmla="*/ 53616 h 219219"/>
                <a:gd name="connsiteX30" fmla="*/ 165329 w 219217"/>
                <a:gd name="connsiteY30" fmla="*/ 53595 h 219219"/>
                <a:gd name="connsiteX31" fmla="*/ 165350 w 219217"/>
                <a:gd name="connsiteY31" fmla="*/ 53616 h 219219"/>
                <a:gd name="connsiteX32" fmla="*/ 165654 w 219217"/>
                <a:gd name="connsiteY32" fmla="*/ 93959 h 21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217" h="219219">
                  <a:moveTo>
                    <a:pt x="217737" y="8690"/>
                  </a:moveTo>
                  <a:lnTo>
                    <a:pt x="217737" y="8648"/>
                  </a:lnTo>
                  <a:cubicBezTo>
                    <a:pt x="216893" y="4947"/>
                    <a:pt x="214025" y="2047"/>
                    <a:pt x="210333" y="1161"/>
                  </a:cubicBezTo>
                  <a:cubicBezTo>
                    <a:pt x="195751" y="-2400"/>
                    <a:pt x="172811" y="1397"/>
                    <a:pt x="147391" y="11574"/>
                  </a:cubicBezTo>
                  <a:cubicBezTo>
                    <a:pt x="122941" y="21075"/>
                    <a:pt x="100577" y="35238"/>
                    <a:pt x="81533" y="53275"/>
                  </a:cubicBezTo>
                  <a:cubicBezTo>
                    <a:pt x="76331" y="58445"/>
                    <a:pt x="71502" y="63977"/>
                    <a:pt x="67071" y="69829"/>
                  </a:cubicBezTo>
                  <a:cubicBezTo>
                    <a:pt x="57292" y="69153"/>
                    <a:pt x="47487" y="70726"/>
                    <a:pt x="38410" y="74433"/>
                  </a:cubicBezTo>
                  <a:cubicBezTo>
                    <a:pt x="10159" y="86865"/>
                    <a:pt x="2089" y="118688"/>
                    <a:pt x="-61" y="131754"/>
                  </a:cubicBezTo>
                  <a:cubicBezTo>
                    <a:pt x="-1172" y="138419"/>
                    <a:pt x="3321" y="144722"/>
                    <a:pt x="9986" y="145838"/>
                  </a:cubicBezTo>
                  <a:cubicBezTo>
                    <a:pt x="11066" y="146022"/>
                    <a:pt x="12162" y="146053"/>
                    <a:pt x="13247" y="145943"/>
                  </a:cubicBezTo>
                  <a:lnTo>
                    <a:pt x="13310" y="145943"/>
                  </a:lnTo>
                  <a:lnTo>
                    <a:pt x="44781" y="142509"/>
                  </a:lnTo>
                  <a:cubicBezTo>
                    <a:pt x="44823" y="142912"/>
                    <a:pt x="44865" y="143280"/>
                    <a:pt x="44902" y="143615"/>
                  </a:cubicBezTo>
                  <a:cubicBezTo>
                    <a:pt x="45306" y="147448"/>
                    <a:pt x="47015" y="151029"/>
                    <a:pt x="49747" y="153756"/>
                  </a:cubicBezTo>
                  <a:lnTo>
                    <a:pt x="65105" y="169125"/>
                  </a:lnTo>
                  <a:cubicBezTo>
                    <a:pt x="67827" y="171856"/>
                    <a:pt x="71408" y="173571"/>
                    <a:pt x="75240" y="173975"/>
                  </a:cubicBezTo>
                  <a:lnTo>
                    <a:pt x="76295" y="174085"/>
                  </a:lnTo>
                  <a:lnTo>
                    <a:pt x="72866" y="205519"/>
                  </a:lnTo>
                  <a:lnTo>
                    <a:pt x="72866" y="205588"/>
                  </a:lnTo>
                  <a:cubicBezTo>
                    <a:pt x="72173" y="212304"/>
                    <a:pt x="77055" y="218319"/>
                    <a:pt x="83777" y="219011"/>
                  </a:cubicBezTo>
                  <a:cubicBezTo>
                    <a:pt x="84154" y="219053"/>
                    <a:pt x="84532" y="219074"/>
                    <a:pt x="84910" y="219074"/>
                  </a:cubicBezTo>
                  <a:cubicBezTo>
                    <a:pt x="85591" y="219079"/>
                    <a:pt x="86268" y="219021"/>
                    <a:pt x="86939" y="218911"/>
                  </a:cubicBezTo>
                  <a:cubicBezTo>
                    <a:pt x="100079" y="216798"/>
                    <a:pt x="131886" y="208823"/>
                    <a:pt x="144287" y="180419"/>
                  </a:cubicBezTo>
                  <a:cubicBezTo>
                    <a:pt x="147962" y="171374"/>
                    <a:pt x="149541" y="161616"/>
                    <a:pt x="148911" y="151868"/>
                  </a:cubicBezTo>
                  <a:cubicBezTo>
                    <a:pt x="154784" y="147453"/>
                    <a:pt x="160337" y="142619"/>
                    <a:pt x="165523" y="137412"/>
                  </a:cubicBezTo>
                  <a:cubicBezTo>
                    <a:pt x="183549" y="118546"/>
                    <a:pt x="197728" y="96356"/>
                    <a:pt x="207271" y="72073"/>
                  </a:cubicBezTo>
                  <a:cubicBezTo>
                    <a:pt x="217391" y="46941"/>
                    <a:pt x="221203" y="23828"/>
                    <a:pt x="217737" y="8690"/>
                  </a:cubicBezTo>
                  <a:close/>
                  <a:moveTo>
                    <a:pt x="165350" y="94263"/>
                  </a:moveTo>
                  <a:cubicBezTo>
                    <a:pt x="154123" y="105500"/>
                    <a:pt x="135913" y="105511"/>
                    <a:pt x="124676" y="94285"/>
                  </a:cubicBezTo>
                  <a:cubicBezTo>
                    <a:pt x="113439" y="83064"/>
                    <a:pt x="113429" y="64853"/>
                    <a:pt x="124655" y="53616"/>
                  </a:cubicBezTo>
                  <a:cubicBezTo>
                    <a:pt x="135881" y="42379"/>
                    <a:pt x="154092" y="42369"/>
                    <a:pt x="165329" y="53595"/>
                  </a:cubicBezTo>
                  <a:lnTo>
                    <a:pt x="165350" y="53616"/>
                  </a:lnTo>
                  <a:cubicBezTo>
                    <a:pt x="176570" y="64675"/>
                    <a:pt x="176707" y="82733"/>
                    <a:pt x="165654" y="9395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2B56E07-02F8-4007-9644-0C18BBF8E036}"/>
                </a:ext>
              </a:extLst>
            </p:cNvPr>
            <p:cNvSpPr/>
            <p:nvPr/>
          </p:nvSpPr>
          <p:spPr>
            <a:xfrm>
              <a:off x="4180195" y="3570330"/>
              <a:ext cx="62625" cy="62643"/>
            </a:xfrm>
            <a:custGeom>
              <a:avLst/>
              <a:gdLst>
                <a:gd name="connsiteX0" fmla="*/ 55521 w 62625"/>
                <a:gd name="connsiteY0" fmla="*/ 24546 h 62643"/>
                <a:gd name="connsiteX1" fmla="*/ 50142 w 62625"/>
                <a:gd name="connsiteY1" fmla="*/ 25851 h 62643"/>
                <a:gd name="connsiteX2" fmla="*/ 40703 w 62625"/>
                <a:gd name="connsiteY2" fmla="*/ 32164 h 62643"/>
                <a:gd name="connsiteX3" fmla="*/ 30610 w 62625"/>
                <a:gd name="connsiteY3" fmla="*/ 29973 h 62643"/>
                <a:gd name="connsiteX4" fmla="*/ 30426 w 62625"/>
                <a:gd name="connsiteY4" fmla="*/ 22380 h 62643"/>
                <a:gd name="connsiteX5" fmla="*/ 36372 w 62625"/>
                <a:gd name="connsiteY5" fmla="*/ 12103 h 62643"/>
                <a:gd name="connsiteX6" fmla="*/ 34327 w 62625"/>
                <a:gd name="connsiteY6" fmla="*/ 1223 h 62643"/>
                <a:gd name="connsiteX7" fmla="*/ 28953 w 62625"/>
                <a:gd name="connsiteY7" fmla="*/ -88 h 62643"/>
                <a:gd name="connsiteX8" fmla="*/ 11518 w 62625"/>
                <a:gd name="connsiteY8" fmla="*/ 8459 h 62643"/>
                <a:gd name="connsiteX9" fmla="*/ 1351 w 62625"/>
                <a:gd name="connsiteY9" fmla="*/ 36475 h 62643"/>
                <a:gd name="connsiteX10" fmla="*/ -227 w 62625"/>
                <a:gd name="connsiteY10" fmla="*/ 54470 h 62643"/>
                <a:gd name="connsiteX11" fmla="*/ 7397 w 62625"/>
                <a:gd name="connsiteY11" fmla="*/ 62498 h 62643"/>
                <a:gd name="connsiteX12" fmla="*/ 7397 w 62625"/>
                <a:gd name="connsiteY12" fmla="*/ 62498 h 62643"/>
                <a:gd name="connsiteX13" fmla="*/ 7601 w 62625"/>
                <a:gd name="connsiteY13" fmla="*/ 62498 h 62643"/>
                <a:gd name="connsiteX14" fmla="*/ 7795 w 62625"/>
                <a:gd name="connsiteY14" fmla="*/ 62498 h 62643"/>
                <a:gd name="connsiteX15" fmla="*/ 25807 w 62625"/>
                <a:gd name="connsiteY15" fmla="*/ 60935 h 62643"/>
                <a:gd name="connsiteX16" fmla="*/ 53828 w 62625"/>
                <a:gd name="connsiteY16" fmla="*/ 50758 h 62643"/>
                <a:gd name="connsiteX17" fmla="*/ 62338 w 62625"/>
                <a:gd name="connsiteY17" fmla="*/ 33266 h 62643"/>
                <a:gd name="connsiteX18" fmla="*/ 55521 w 62625"/>
                <a:gd name="connsiteY18" fmla="*/ 24546 h 6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625" h="62643">
                  <a:moveTo>
                    <a:pt x="55521" y="24546"/>
                  </a:moveTo>
                  <a:cubicBezTo>
                    <a:pt x="53629" y="24310"/>
                    <a:pt x="51714" y="24776"/>
                    <a:pt x="50142" y="25851"/>
                  </a:cubicBezTo>
                  <a:cubicBezTo>
                    <a:pt x="47011" y="27991"/>
                    <a:pt x="43870" y="30104"/>
                    <a:pt x="40703" y="32164"/>
                  </a:cubicBezTo>
                  <a:cubicBezTo>
                    <a:pt x="37311" y="34346"/>
                    <a:pt x="32791" y="33365"/>
                    <a:pt x="30610" y="29973"/>
                  </a:cubicBezTo>
                  <a:cubicBezTo>
                    <a:pt x="29131" y="27676"/>
                    <a:pt x="29063" y="24745"/>
                    <a:pt x="30426" y="22380"/>
                  </a:cubicBezTo>
                  <a:lnTo>
                    <a:pt x="36372" y="12103"/>
                  </a:lnTo>
                  <a:cubicBezTo>
                    <a:pt x="38810" y="8532"/>
                    <a:pt x="37893" y="3661"/>
                    <a:pt x="34327" y="1223"/>
                  </a:cubicBezTo>
                  <a:cubicBezTo>
                    <a:pt x="32754" y="148"/>
                    <a:pt x="30840" y="-319"/>
                    <a:pt x="28953" y="-88"/>
                  </a:cubicBezTo>
                  <a:cubicBezTo>
                    <a:pt x="22351" y="746"/>
                    <a:pt x="16222" y="3755"/>
                    <a:pt x="11518" y="8459"/>
                  </a:cubicBezTo>
                  <a:cubicBezTo>
                    <a:pt x="9725" y="10252"/>
                    <a:pt x="4282" y="15705"/>
                    <a:pt x="1351" y="36475"/>
                  </a:cubicBezTo>
                  <a:cubicBezTo>
                    <a:pt x="512" y="42442"/>
                    <a:pt x="-12" y="48451"/>
                    <a:pt x="-227" y="54470"/>
                  </a:cubicBezTo>
                  <a:cubicBezTo>
                    <a:pt x="-337" y="58791"/>
                    <a:pt x="3076" y="62388"/>
                    <a:pt x="7397" y="62498"/>
                  </a:cubicBezTo>
                  <a:cubicBezTo>
                    <a:pt x="7397" y="62498"/>
                    <a:pt x="7397" y="62498"/>
                    <a:pt x="7397" y="62498"/>
                  </a:cubicBezTo>
                  <a:cubicBezTo>
                    <a:pt x="7465" y="62498"/>
                    <a:pt x="7533" y="62498"/>
                    <a:pt x="7601" y="62498"/>
                  </a:cubicBezTo>
                  <a:lnTo>
                    <a:pt x="7795" y="62498"/>
                  </a:lnTo>
                  <a:cubicBezTo>
                    <a:pt x="13825" y="62288"/>
                    <a:pt x="19834" y="61764"/>
                    <a:pt x="25807" y="60935"/>
                  </a:cubicBezTo>
                  <a:cubicBezTo>
                    <a:pt x="46587" y="57999"/>
                    <a:pt x="52040" y="52546"/>
                    <a:pt x="53828" y="50758"/>
                  </a:cubicBezTo>
                  <a:cubicBezTo>
                    <a:pt x="58557" y="46049"/>
                    <a:pt x="61557" y="39888"/>
                    <a:pt x="62338" y="33266"/>
                  </a:cubicBezTo>
                  <a:cubicBezTo>
                    <a:pt x="62862" y="28976"/>
                    <a:pt x="59810" y="25075"/>
                    <a:pt x="55521" y="245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92C6B6B-A9C4-4266-ABB0-4DCCCE3423AC}"/>
                </a:ext>
              </a:extLst>
            </p:cNvPr>
            <p:cNvSpPr/>
            <p:nvPr/>
          </p:nvSpPr>
          <p:spPr>
            <a:xfrm>
              <a:off x="2980897" y="3599924"/>
              <a:ext cx="44642" cy="107134"/>
            </a:xfrm>
            <a:custGeom>
              <a:avLst/>
              <a:gdLst>
                <a:gd name="connsiteX0" fmla="*/ 31021 w 44642"/>
                <a:gd name="connsiteY0" fmla="*/ 106989 h 107134"/>
                <a:gd name="connsiteX1" fmla="*/ 13162 w 44642"/>
                <a:gd name="connsiteY1" fmla="*/ 106989 h 107134"/>
                <a:gd name="connsiteX2" fmla="*/ -230 w 44642"/>
                <a:gd name="connsiteY2" fmla="*/ 93597 h 107134"/>
                <a:gd name="connsiteX3" fmla="*/ -230 w 44642"/>
                <a:gd name="connsiteY3" fmla="*/ 13246 h 107134"/>
                <a:gd name="connsiteX4" fmla="*/ 13162 w 44642"/>
                <a:gd name="connsiteY4" fmla="*/ -146 h 107134"/>
                <a:gd name="connsiteX5" fmla="*/ 31021 w 44642"/>
                <a:gd name="connsiteY5" fmla="*/ -146 h 107134"/>
                <a:gd name="connsiteX6" fmla="*/ 44413 w 44642"/>
                <a:gd name="connsiteY6" fmla="*/ 13246 h 107134"/>
                <a:gd name="connsiteX7" fmla="*/ 44413 w 44642"/>
                <a:gd name="connsiteY7" fmla="*/ 93597 h 107134"/>
                <a:gd name="connsiteX8" fmla="*/ 31021 w 44642"/>
                <a:gd name="connsiteY8" fmla="*/ 106989 h 10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42" h="107134">
                  <a:moveTo>
                    <a:pt x="31021" y="106989"/>
                  </a:moveTo>
                  <a:lnTo>
                    <a:pt x="13162" y="106989"/>
                  </a:lnTo>
                  <a:cubicBezTo>
                    <a:pt x="5769" y="106989"/>
                    <a:pt x="-230" y="100995"/>
                    <a:pt x="-230" y="93597"/>
                  </a:cubicBezTo>
                  <a:lnTo>
                    <a:pt x="-230" y="13246"/>
                  </a:lnTo>
                  <a:cubicBezTo>
                    <a:pt x="-230" y="5853"/>
                    <a:pt x="5769" y="-146"/>
                    <a:pt x="13162" y="-146"/>
                  </a:cubicBezTo>
                  <a:lnTo>
                    <a:pt x="31021" y="-146"/>
                  </a:lnTo>
                  <a:cubicBezTo>
                    <a:pt x="38415" y="-146"/>
                    <a:pt x="44413" y="5853"/>
                    <a:pt x="44413" y="13246"/>
                  </a:cubicBezTo>
                  <a:lnTo>
                    <a:pt x="44413" y="93597"/>
                  </a:lnTo>
                  <a:cubicBezTo>
                    <a:pt x="44413" y="100995"/>
                    <a:pt x="38415" y="106989"/>
                    <a:pt x="31021" y="10698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444F74-5200-4DC0-96AA-F4EF99C8D0CD}"/>
                </a:ext>
              </a:extLst>
            </p:cNvPr>
            <p:cNvSpPr/>
            <p:nvPr/>
          </p:nvSpPr>
          <p:spPr>
            <a:xfrm>
              <a:off x="3105890" y="3546357"/>
              <a:ext cx="44637" cy="160701"/>
            </a:xfrm>
            <a:custGeom>
              <a:avLst/>
              <a:gdLst>
                <a:gd name="connsiteX0" fmla="*/ 31016 w 44637"/>
                <a:gd name="connsiteY0" fmla="*/ 160556 h 160701"/>
                <a:gd name="connsiteX1" fmla="*/ 13162 w 44637"/>
                <a:gd name="connsiteY1" fmla="*/ 160556 h 160701"/>
                <a:gd name="connsiteX2" fmla="*/ -230 w 44637"/>
                <a:gd name="connsiteY2" fmla="*/ 147164 h 160701"/>
                <a:gd name="connsiteX3" fmla="*/ -230 w 44637"/>
                <a:gd name="connsiteY3" fmla="*/ 13246 h 160701"/>
                <a:gd name="connsiteX4" fmla="*/ 13162 w 44637"/>
                <a:gd name="connsiteY4" fmla="*/ -146 h 160701"/>
                <a:gd name="connsiteX5" fmla="*/ 31016 w 44637"/>
                <a:gd name="connsiteY5" fmla="*/ -146 h 160701"/>
                <a:gd name="connsiteX6" fmla="*/ 44408 w 44637"/>
                <a:gd name="connsiteY6" fmla="*/ 13246 h 160701"/>
                <a:gd name="connsiteX7" fmla="*/ 44408 w 44637"/>
                <a:gd name="connsiteY7" fmla="*/ 147164 h 160701"/>
                <a:gd name="connsiteX8" fmla="*/ 31016 w 44637"/>
                <a:gd name="connsiteY8" fmla="*/ 160556 h 16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160701">
                  <a:moveTo>
                    <a:pt x="31016" y="160556"/>
                  </a:moveTo>
                  <a:lnTo>
                    <a:pt x="13162" y="160556"/>
                  </a:lnTo>
                  <a:cubicBezTo>
                    <a:pt x="5764" y="160556"/>
                    <a:pt x="-230" y="154563"/>
                    <a:pt x="-230" y="147164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0" y="-146"/>
                    <a:pt x="44408" y="5853"/>
                    <a:pt x="44408" y="13246"/>
                  </a:cubicBezTo>
                  <a:lnTo>
                    <a:pt x="44408" y="147164"/>
                  </a:lnTo>
                  <a:cubicBezTo>
                    <a:pt x="44408" y="154563"/>
                    <a:pt x="38410" y="160556"/>
                    <a:pt x="31016" y="16055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74B3F3A-FC16-4802-9980-93AAAA11BCC3}"/>
                </a:ext>
              </a:extLst>
            </p:cNvPr>
            <p:cNvSpPr/>
            <p:nvPr/>
          </p:nvSpPr>
          <p:spPr>
            <a:xfrm>
              <a:off x="3168382" y="3483865"/>
              <a:ext cx="44637" cy="223193"/>
            </a:xfrm>
            <a:custGeom>
              <a:avLst/>
              <a:gdLst>
                <a:gd name="connsiteX0" fmla="*/ 31016 w 44637"/>
                <a:gd name="connsiteY0" fmla="*/ 223048 h 223193"/>
                <a:gd name="connsiteX1" fmla="*/ 13162 w 44637"/>
                <a:gd name="connsiteY1" fmla="*/ 223048 h 223193"/>
                <a:gd name="connsiteX2" fmla="*/ -230 w 44637"/>
                <a:gd name="connsiteY2" fmla="*/ 209656 h 223193"/>
                <a:gd name="connsiteX3" fmla="*/ -230 w 44637"/>
                <a:gd name="connsiteY3" fmla="*/ 13246 h 223193"/>
                <a:gd name="connsiteX4" fmla="*/ 13162 w 44637"/>
                <a:gd name="connsiteY4" fmla="*/ -146 h 223193"/>
                <a:gd name="connsiteX5" fmla="*/ 31016 w 44637"/>
                <a:gd name="connsiteY5" fmla="*/ -146 h 223193"/>
                <a:gd name="connsiteX6" fmla="*/ 44408 w 44637"/>
                <a:gd name="connsiteY6" fmla="*/ 13246 h 223193"/>
                <a:gd name="connsiteX7" fmla="*/ 44408 w 44637"/>
                <a:gd name="connsiteY7" fmla="*/ 209656 h 223193"/>
                <a:gd name="connsiteX8" fmla="*/ 31016 w 44637"/>
                <a:gd name="connsiteY8" fmla="*/ 223048 h 22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223193">
                  <a:moveTo>
                    <a:pt x="31016" y="223048"/>
                  </a:moveTo>
                  <a:lnTo>
                    <a:pt x="13162" y="223048"/>
                  </a:lnTo>
                  <a:cubicBezTo>
                    <a:pt x="5769" y="223048"/>
                    <a:pt x="-230" y="217054"/>
                    <a:pt x="-230" y="209656"/>
                  </a:cubicBezTo>
                  <a:lnTo>
                    <a:pt x="-230" y="13246"/>
                  </a:lnTo>
                  <a:cubicBezTo>
                    <a:pt x="-230" y="5848"/>
                    <a:pt x="5769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48"/>
                    <a:pt x="44408" y="13246"/>
                  </a:cubicBezTo>
                  <a:lnTo>
                    <a:pt x="44408" y="209656"/>
                  </a:lnTo>
                  <a:cubicBezTo>
                    <a:pt x="44408" y="217054"/>
                    <a:pt x="38415" y="223048"/>
                    <a:pt x="31016" y="22304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A48D957-7715-44E3-BBDB-4DDE083B7075}"/>
                </a:ext>
              </a:extLst>
            </p:cNvPr>
            <p:cNvSpPr/>
            <p:nvPr/>
          </p:nvSpPr>
          <p:spPr>
            <a:xfrm>
              <a:off x="3043394" y="3439222"/>
              <a:ext cx="44637" cy="267836"/>
            </a:xfrm>
            <a:custGeom>
              <a:avLst/>
              <a:gdLst>
                <a:gd name="connsiteX0" fmla="*/ 31016 w 44637"/>
                <a:gd name="connsiteY0" fmla="*/ 267690 h 267836"/>
                <a:gd name="connsiteX1" fmla="*/ 13162 w 44637"/>
                <a:gd name="connsiteY1" fmla="*/ 267690 h 267836"/>
                <a:gd name="connsiteX2" fmla="*/ -230 w 44637"/>
                <a:gd name="connsiteY2" fmla="*/ 254299 h 267836"/>
                <a:gd name="connsiteX3" fmla="*/ -230 w 44637"/>
                <a:gd name="connsiteY3" fmla="*/ 13246 h 267836"/>
                <a:gd name="connsiteX4" fmla="*/ 13162 w 44637"/>
                <a:gd name="connsiteY4" fmla="*/ -146 h 267836"/>
                <a:gd name="connsiteX5" fmla="*/ 31016 w 44637"/>
                <a:gd name="connsiteY5" fmla="*/ -146 h 267836"/>
                <a:gd name="connsiteX6" fmla="*/ 44408 w 44637"/>
                <a:gd name="connsiteY6" fmla="*/ 13246 h 267836"/>
                <a:gd name="connsiteX7" fmla="*/ 44408 w 44637"/>
                <a:gd name="connsiteY7" fmla="*/ 254299 h 267836"/>
                <a:gd name="connsiteX8" fmla="*/ 31016 w 44637"/>
                <a:gd name="connsiteY8" fmla="*/ 267690 h 267836"/>
                <a:gd name="connsiteX9" fmla="*/ 31016 w 44637"/>
                <a:gd name="connsiteY9" fmla="*/ 267690 h 2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37" h="267836">
                  <a:moveTo>
                    <a:pt x="31016" y="267690"/>
                  </a:moveTo>
                  <a:lnTo>
                    <a:pt x="13162" y="267690"/>
                  </a:lnTo>
                  <a:cubicBezTo>
                    <a:pt x="5764" y="267690"/>
                    <a:pt x="-230" y="261697"/>
                    <a:pt x="-230" y="254299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53"/>
                    <a:pt x="44408" y="13246"/>
                  </a:cubicBezTo>
                  <a:lnTo>
                    <a:pt x="44408" y="254299"/>
                  </a:lnTo>
                  <a:cubicBezTo>
                    <a:pt x="44408" y="261697"/>
                    <a:pt x="38415" y="267690"/>
                    <a:pt x="31016" y="267690"/>
                  </a:cubicBezTo>
                  <a:cubicBezTo>
                    <a:pt x="31016" y="267690"/>
                    <a:pt x="31016" y="267690"/>
                    <a:pt x="31016" y="267690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260B304-1CB4-45AF-B649-3B358AE40C3B}"/>
                </a:ext>
              </a:extLst>
            </p:cNvPr>
            <p:cNvSpPr/>
            <p:nvPr/>
          </p:nvSpPr>
          <p:spPr>
            <a:xfrm>
              <a:off x="4463602" y="2479677"/>
              <a:ext cx="133638" cy="133237"/>
            </a:xfrm>
            <a:custGeom>
              <a:avLst/>
              <a:gdLst>
                <a:gd name="connsiteX0" fmla="*/ 128832 w 133638"/>
                <a:gd name="connsiteY0" fmla="*/ 17196 h 133237"/>
                <a:gd name="connsiteX1" fmla="*/ 116080 w 133638"/>
                <a:gd name="connsiteY1" fmla="*/ 4433 h 133237"/>
                <a:gd name="connsiteX2" fmla="*/ 94021 w 133638"/>
                <a:gd name="connsiteY2" fmla="*/ 4375 h 133237"/>
                <a:gd name="connsiteX3" fmla="*/ 5333 w 133638"/>
                <a:gd name="connsiteY3" fmla="*/ 86231 h 133237"/>
                <a:gd name="connsiteX4" fmla="*/ -215 w 133638"/>
                <a:gd name="connsiteY4" fmla="*/ 97494 h 133237"/>
                <a:gd name="connsiteX5" fmla="*/ 4284 w 133638"/>
                <a:gd name="connsiteY5" fmla="*/ 109192 h 133237"/>
                <a:gd name="connsiteX6" fmla="*/ 23339 w 133638"/>
                <a:gd name="connsiteY6" fmla="*/ 128457 h 133237"/>
                <a:gd name="connsiteX7" fmla="*/ 23376 w 133638"/>
                <a:gd name="connsiteY7" fmla="*/ 128493 h 133237"/>
                <a:gd name="connsiteX8" fmla="*/ 34460 w 133638"/>
                <a:gd name="connsiteY8" fmla="*/ 133092 h 133237"/>
                <a:gd name="connsiteX9" fmla="*/ 35037 w 133638"/>
                <a:gd name="connsiteY9" fmla="*/ 133092 h 133237"/>
                <a:gd name="connsiteX10" fmla="*/ 46358 w 133638"/>
                <a:gd name="connsiteY10" fmla="*/ 127634 h 133237"/>
                <a:gd name="connsiteX11" fmla="*/ 128780 w 133638"/>
                <a:gd name="connsiteY11" fmla="*/ 39349 h 133237"/>
                <a:gd name="connsiteX12" fmla="*/ 128874 w 133638"/>
                <a:gd name="connsiteY12" fmla="*/ 17238 h 1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638" h="133237">
                  <a:moveTo>
                    <a:pt x="128832" y="17196"/>
                  </a:moveTo>
                  <a:lnTo>
                    <a:pt x="116080" y="4433"/>
                  </a:lnTo>
                  <a:cubicBezTo>
                    <a:pt x="109992" y="-1649"/>
                    <a:pt x="100140" y="-1675"/>
                    <a:pt x="94021" y="4375"/>
                  </a:cubicBezTo>
                  <a:lnTo>
                    <a:pt x="5333" y="86231"/>
                  </a:lnTo>
                  <a:cubicBezTo>
                    <a:pt x="2077" y="89110"/>
                    <a:pt x="84" y="93158"/>
                    <a:pt x="-215" y="97494"/>
                  </a:cubicBezTo>
                  <a:cubicBezTo>
                    <a:pt x="-403" y="101851"/>
                    <a:pt x="1227" y="106088"/>
                    <a:pt x="4284" y="109192"/>
                  </a:cubicBezTo>
                  <a:lnTo>
                    <a:pt x="23339" y="128457"/>
                  </a:lnTo>
                  <a:lnTo>
                    <a:pt x="23376" y="128493"/>
                  </a:lnTo>
                  <a:cubicBezTo>
                    <a:pt x="26317" y="131425"/>
                    <a:pt x="30302" y="133082"/>
                    <a:pt x="34460" y="133092"/>
                  </a:cubicBezTo>
                  <a:lnTo>
                    <a:pt x="35037" y="133092"/>
                  </a:lnTo>
                  <a:cubicBezTo>
                    <a:pt x="39384" y="132851"/>
                    <a:pt x="43458" y="130884"/>
                    <a:pt x="46358" y="127634"/>
                  </a:cubicBezTo>
                  <a:lnTo>
                    <a:pt x="128780" y="39349"/>
                  </a:lnTo>
                  <a:cubicBezTo>
                    <a:pt x="134915" y="33272"/>
                    <a:pt x="134957" y="23372"/>
                    <a:pt x="128874" y="1723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D499D1A-EC44-4744-8491-E261C448568D}"/>
                </a:ext>
              </a:extLst>
            </p:cNvPr>
            <p:cNvSpPr/>
            <p:nvPr/>
          </p:nvSpPr>
          <p:spPr>
            <a:xfrm>
              <a:off x="4541574" y="2394030"/>
              <a:ext cx="156543" cy="121849"/>
            </a:xfrm>
            <a:custGeom>
              <a:avLst/>
              <a:gdLst>
                <a:gd name="connsiteX0" fmla="*/ 153386 w 156543"/>
                <a:gd name="connsiteY0" fmla="*/ 77051 h 121849"/>
                <a:gd name="connsiteX1" fmla="*/ 153234 w 156543"/>
                <a:gd name="connsiteY1" fmla="*/ 76899 h 121849"/>
                <a:gd name="connsiteX2" fmla="*/ 136491 w 156543"/>
                <a:gd name="connsiteY2" fmla="*/ 60329 h 121849"/>
                <a:gd name="connsiteX3" fmla="*/ 129025 w 156543"/>
                <a:gd name="connsiteY3" fmla="*/ 57267 h 121849"/>
                <a:gd name="connsiteX4" fmla="*/ 122780 w 156543"/>
                <a:gd name="connsiteY4" fmla="*/ 59291 h 121849"/>
                <a:gd name="connsiteX5" fmla="*/ 122822 w 156543"/>
                <a:gd name="connsiteY5" fmla="*/ 58699 h 121849"/>
                <a:gd name="connsiteX6" fmla="*/ 120279 w 156543"/>
                <a:gd name="connsiteY6" fmla="*/ 46376 h 121849"/>
                <a:gd name="connsiteX7" fmla="*/ 108161 w 156543"/>
                <a:gd name="connsiteY7" fmla="*/ 32334 h 121849"/>
                <a:gd name="connsiteX8" fmla="*/ 108124 w 156543"/>
                <a:gd name="connsiteY8" fmla="*/ 32292 h 121849"/>
                <a:gd name="connsiteX9" fmla="*/ 65757 w 156543"/>
                <a:gd name="connsiteY9" fmla="*/ 4963 h 121849"/>
                <a:gd name="connsiteX10" fmla="*/ 39823 w 156543"/>
                <a:gd name="connsiteY10" fmla="*/ -144 h 121849"/>
                <a:gd name="connsiteX11" fmla="*/ 8184 w 156543"/>
                <a:gd name="connsiteY11" fmla="*/ 10936 h 121849"/>
                <a:gd name="connsiteX12" fmla="*/ 1257 w 156543"/>
                <a:gd name="connsiteY12" fmla="*/ 18864 h 121849"/>
                <a:gd name="connsiteX13" fmla="*/ 3003 w 156543"/>
                <a:gd name="connsiteY13" fmla="*/ 29781 h 121849"/>
                <a:gd name="connsiteX14" fmla="*/ 10371 w 156543"/>
                <a:gd name="connsiteY14" fmla="*/ 30756 h 121849"/>
                <a:gd name="connsiteX15" fmla="*/ 14560 w 156543"/>
                <a:gd name="connsiteY15" fmla="*/ 29471 h 121849"/>
                <a:gd name="connsiteX16" fmla="*/ 23574 w 156543"/>
                <a:gd name="connsiteY16" fmla="*/ 28905 h 121849"/>
                <a:gd name="connsiteX17" fmla="*/ 41013 w 156543"/>
                <a:gd name="connsiteY17" fmla="*/ 35302 h 121849"/>
                <a:gd name="connsiteX18" fmla="*/ 49932 w 156543"/>
                <a:gd name="connsiteY18" fmla="*/ 55379 h 121849"/>
                <a:gd name="connsiteX19" fmla="*/ 40164 w 156543"/>
                <a:gd name="connsiteY19" fmla="*/ 72227 h 121849"/>
                <a:gd name="connsiteX20" fmla="*/ 40872 w 156543"/>
                <a:gd name="connsiteY20" fmla="*/ 82483 h 121849"/>
                <a:gd name="connsiteX21" fmla="*/ 57682 w 156543"/>
                <a:gd name="connsiteY21" fmla="*/ 99299 h 121849"/>
                <a:gd name="connsiteX22" fmla="*/ 68431 w 156543"/>
                <a:gd name="connsiteY22" fmla="*/ 99597 h 121849"/>
                <a:gd name="connsiteX23" fmla="*/ 82956 w 156543"/>
                <a:gd name="connsiteY23" fmla="*/ 87386 h 121849"/>
                <a:gd name="connsiteX24" fmla="*/ 90139 w 156543"/>
                <a:gd name="connsiteY24" fmla="*/ 84554 h 121849"/>
                <a:gd name="connsiteX25" fmla="*/ 95656 w 156543"/>
                <a:gd name="connsiteY25" fmla="*/ 85713 h 121849"/>
                <a:gd name="connsiteX26" fmla="*/ 95503 w 156543"/>
                <a:gd name="connsiteY26" fmla="*/ 86179 h 121849"/>
                <a:gd name="connsiteX27" fmla="*/ 94617 w 156543"/>
                <a:gd name="connsiteY27" fmla="*/ 87024 h 121849"/>
                <a:gd name="connsiteX28" fmla="*/ 94470 w 156543"/>
                <a:gd name="connsiteY28" fmla="*/ 87160 h 121849"/>
                <a:gd name="connsiteX29" fmla="*/ 94439 w 156543"/>
                <a:gd name="connsiteY29" fmla="*/ 102031 h 121849"/>
                <a:gd name="connsiteX30" fmla="*/ 94491 w 156543"/>
                <a:gd name="connsiteY30" fmla="*/ 102083 h 121849"/>
                <a:gd name="connsiteX31" fmla="*/ 111234 w 156543"/>
                <a:gd name="connsiteY31" fmla="*/ 118652 h 121849"/>
                <a:gd name="connsiteX32" fmla="*/ 118695 w 156543"/>
                <a:gd name="connsiteY32" fmla="*/ 121704 h 121849"/>
                <a:gd name="connsiteX33" fmla="*/ 126136 w 156543"/>
                <a:gd name="connsiteY33" fmla="*/ 118673 h 121849"/>
                <a:gd name="connsiteX34" fmla="*/ 153249 w 156543"/>
                <a:gd name="connsiteY34" fmla="*/ 91890 h 121849"/>
                <a:gd name="connsiteX35" fmla="*/ 153522 w 156543"/>
                <a:gd name="connsiteY35" fmla="*/ 91601 h 121849"/>
                <a:gd name="connsiteX36" fmla="*/ 153386 w 156543"/>
                <a:gd name="connsiteY36" fmla="*/ 77051 h 12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6543" h="121849">
                  <a:moveTo>
                    <a:pt x="153386" y="77051"/>
                  </a:moveTo>
                  <a:lnTo>
                    <a:pt x="153234" y="76899"/>
                  </a:lnTo>
                  <a:lnTo>
                    <a:pt x="136491" y="60329"/>
                  </a:lnTo>
                  <a:cubicBezTo>
                    <a:pt x="134509" y="58352"/>
                    <a:pt x="131825" y="57251"/>
                    <a:pt x="129025" y="57267"/>
                  </a:cubicBezTo>
                  <a:cubicBezTo>
                    <a:pt x="126781" y="57272"/>
                    <a:pt x="124594" y="57980"/>
                    <a:pt x="122780" y="59291"/>
                  </a:cubicBezTo>
                  <a:cubicBezTo>
                    <a:pt x="122780" y="59081"/>
                    <a:pt x="122806" y="58877"/>
                    <a:pt x="122822" y="58699"/>
                  </a:cubicBezTo>
                  <a:cubicBezTo>
                    <a:pt x="123498" y="54415"/>
                    <a:pt x="122596" y="50036"/>
                    <a:pt x="120279" y="46376"/>
                  </a:cubicBezTo>
                  <a:cubicBezTo>
                    <a:pt x="116593" y="41400"/>
                    <a:pt x="112539" y="36707"/>
                    <a:pt x="108161" y="32334"/>
                  </a:cubicBezTo>
                  <a:lnTo>
                    <a:pt x="108124" y="32292"/>
                  </a:lnTo>
                  <a:cubicBezTo>
                    <a:pt x="95886" y="20552"/>
                    <a:pt x="81498" y="11271"/>
                    <a:pt x="65757" y="4963"/>
                  </a:cubicBezTo>
                  <a:cubicBezTo>
                    <a:pt x="57525" y="1587"/>
                    <a:pt x="48716" y="-149"/>
                    <a:pt x="39823" y="-144"/>
                  </a:cubicBezTo>
                  <a:cubicBezTo>
                    <a:pt x="28308" y="-249"/>
                    <a:pt x="17119" y="3674"/>
                    <a:pt x="8184" y="10936"/>
                  </a:cubicBezTo>
                  <a:cubicBezTo>
                    <a:pt x="5641" y="13364"/>
                    <a:pt x="3323" y="16017"/>
                    <a:pt x="1257" y="18864"/>
                  </a:cubicBezTo>
                  <a:cubicBezTo>
                    <a:pt x="-1275" y="22356"/>
                    <a:pt x="-494" y="27248"/>
                    <a:pt x="3003" y="29781"/>
                  </a:cubicBezTo>
                  <a:cubicBezTo>
                    <a:pt x="5138" y="31328"/>
                    <a:pt x="7906" y="31695"/>
                    <a:pt x="10371" y="30756"/>
                  </a:cubicBezTo>
                  <a:cubicBezTo>
                    <a:pt x="11739" y="30242"/>
                    <a:pt x="13139" y="29812"/>
                    <a:pt x="14560" y="29471"/>
                  </a:cubicBezTo>
                  <a:cubicBezTo>
                    <a:pt x="17523" y="28842"/>
                    <a:pt x="20559" y="28653"/>
                    <a:pt x="23574" y="28905"/>
                  </a:cubicBezTo>
                  <a:cubicBezTo>
                    <a:pt x="29829" y="29561"/>
                    <a:pt x="35822" y="31758"/>
                    <a:pt x="41013" y="35302"/>
                  </a:cubicBezTo>
                  <a:cubicBezTo>
                    <a:pt x="46912" y="40268"/>
                    <a:pt x="50200" y="47672"/>
                    <a:pt x="49932" y="55379"/>
                  </a:cubicBezTo>
                  <a:cubicBezTo>
                    <a:pt x="47767" y="61556"/>
                    <a:pt x="44448" y="67272"/>
                    <a:pt x="40164" y="72227"/>
                  </a:cubicBezTo>
                  <a:cubicBezTo>
                    <a:pt x="37799" y="75341"/>
                    <a:pt x="38103" y="79725"/>
                    <a:pt x="40872" y="82483"/>
                  </a:cubicBezTo>
                  <a:lnTo>
                    <a:pt x="57682" y="99299"/>
                  </a:lnTo>
                  <a:cubicBezTo>
                    <a:pt x="60619" y="102240"/>
                    <a:pt x="65338" y="102371"/>
                    <a:pt x="68431" y="99597"/>
                  </a:cubicBezTo>
                  <a:cubicBezTo>
                    <a:pt x="73187" y="95356"/>
                    <a:pt x="80428" y="88953"/>
                    <a:pt x="82956" y="87386"/>
                  </a:cubicBezTo>
                  <a:cubicBezTo>
                    <a:pt x="85121" y="85938"/>
                    <a:pt x="87570" y="84973"/>
                    <a:pt x="90139" y="84554"/>
                  </a:cubicBezTo>
                  <a:cubicBezTo>
                    <a:pt x="92053" y="84365"/>
                    <a:pt x="93983" y="84769"/>
                    <a:pt x="95656" y="85713"/>
                  </a:cubicBezTo>
                  <a:cubicBezTo>
                    <a:pt x="95671" y="85886"/>
                    <a:pt x="95619" y="86054"/>
                    <a:pt x="95503" y="86179"/>
                  </a:cubicBezTo>
                  <a:lnTo>
                    <a:pt x="94617" y="87024"/>
                  </a:lnTo>
                  <a:lnTo>
                    <a:pt x="94470" y="87160"/>
                  </a:lnTo>
                  <a:cubicBezTo>
                    <a:pt x="90354" y="91260"/>
                    <a:pt x="90344" y="97914"/>
                    <a:pt x="94439" y="102031"/>
                  </a:cubicBezTo>
                  <a:lnTo>
                    <a:pt x="94491" y="102083"/>
                  </a:lnTo>
                  <a:lnTo>
                    <a:pt x="111234" y="118652"/>
                  </a:lnTo>
                  <a:cubicBezTo>
                    <a:pt x="113210" y="120624"/>
                    <a:pt x="115900" y="121725"/>
                    <a:pt x="118695" y="121704"/>
                  </a:cubicBezTo>
                  <a:cubicBezTo>
                    <a:pt x="121479" y="121709"/>
                    <a:pt x="124148" y="120619"/>
                    <a:pt x="126136" y="118673"/>
                  </a:cubicBezTo>
                  <a:lnTo>
                    <a:pt x="153249" y="91890"/>
                  </a:lnTo>
                  <a:cubicBezTo>
                    <a:pt x="153344" y="91795"/>
                    <a:pt x="153433" y="91701"/>
                    <a:pt x="153522" y="91601"/>
                  </a:cubicBezTo>
                  <a:cubicBezTo>
                    <a:pt x="157298" y="87464"/>
                    <a:pt x="157235" y="81120"/>
                    <a:pt x="153386" y="77051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26B560-80C3-40C9-806D-5B48473DC70A}"/>
                </a:ext>
              </a:extLst>
            </p:cNvPr>
            <p:cNvSpPr/>
            <p:nvPr/>
          </p:nvSpPr>
          <p:spPr>
            <a:xfrm>
              <a:off x="2769753" y="2410544"/>
              <a:ext cx="48909" cy="78258"/>
            </a:xfrm>
            <a:custGeom>
              <a:avLst/>
              <a:gdLst>
                <a:gd name="connsiteX0" fmla="*/ 9549 w 48909"/>
                <a:gd name="connsiteY0" fmla="*/ 78113 h 78258"/>
                <a:gd name="connsiteX1" fmla="*/ -230 w 48909"/>
                <a:gd name="connsiteY1" fmla="*/ 68329 h 78258"/>
                <a:gd name="connsiteX2" fmla="*/ 2633 w 48909"/>
                <a:gd name="connsiteY2" fmla="*/ 61412 h 78258"/>
                <a:gd name="connsiteX3" fmla="*/ 25065 w 48909"/>
                <a:gd name="connsiteY3" fmla="*/ 38981 h 78258"/>
                <a:gd name="connsiteX4" fmla="*/ 2633 w 48909"/>
                <a:gd name="connsiteY4" fmla="*/ 16555 h 78258"/>
                <a:gd name="connsiteX5" fmla="*/ 2633 w 48909"/>
                <a:gd name="connsiteY5" fmla="*/ 2717 h 78258"/>
                <a:gd name="connsiteX6" fmla="*/ 16466 w 48909"/>
                <a:gd name="connsiteY6" fmla="*/ 2717 h 78258"/>
                <a:gd name="connsiteX7" fmla="*/ 45813 w 48909"/>
                <a:gd name="connsiteY7" fmla="*/ 32065 h 78258"/>
                <a:gd name="connsiteX8" fmla="*/ 45813 w 48909"/>
                <a:gd name="connsiteY8" fmla="*/ 45897 h 78258"/>
                <a:gd name="connsiteX9" fmla="*/ 45813 w 48909"/>
                <a:gd name="connsiteY9" fmla="*/ 45897 h 78258"/>
                <a:gd name="connsiteX10" fmla="*/ 16466 w 48909"/>
                <a:gd name="connsiteY10" fmla="*/ 75245 h 78258"/>
                <a:gd name="connsiteX11" fmla="*/ 9549 w 48909"/>
                <a:gd name="connsiteY11" fmla="*/ 78113 h 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09" h="78258">
                  <a:moveTo>
                    <a:pt x="9549" y="78113"/>
                  </a:moveTo>
                  <a:cubicBezTo>
                    <a:pt x="4149" y="78113"/>
                    <a:pt x="-230" y="73729"/>
                    <a:pt x="-230" y="68329"/>
                  </a:cubicBezTo>
                  <a:cubicBezTo>
                    <a:pt x="-230" y="65733"/>
                    <a:pt x="798" y="63248"/>
                    <a:pt x="2633" y="61412"/>
                  </a:cubicBezTo>
                  <a:lnTo>
                    <a:pt x="25065" y="38981"/>
                  </a:lnTo>
                  <a:lnTo>
                    <a:pt x="2633" y="16555"/>
                  </a:lnTo>
                  <a:cubicBezTo>
                    <a:pt x="-1184" y="12732"/>
                    <a:pt x="-1184" y="6540"/>
                    <a:pt x="2633" y="2717"/>
                  </a:cubicBezTo>
                  <a:cubicBezTo>
                    <a:pt x="6456" y="-1100"/>
                    <a:pt x="12648" y="-1100"/>
                    <a:pt x="16466" y="2717"/>
                  </a:cubicBezTo>
                  <a:lnTo>
                    <a:pt x="45813" y="32065"/>
                  </a:lnTo>
                  <a:cubicBezTo>
                    <a:pt x="49636" y="35887"/>
                    <a:pt x="49636" y="42080"/>
                    <a:pt x="45813" y="45897"/>
                  </a:cubicBezTo>
                  <a:cubicBezTo>
                    <a:pt x="45813" y="45897"/>
                    <a:pt x="45813" y="45897"/>
                    <a:pt x="45813" y="45897"/>
                  </a:cubicBezTo>
                  <a:lnTo>
                    <a:pt x="16466" y="75245"/>
                  </a:lnTo>
                  <a:cubicBezTo>
                    <a:pt x="14636" y="77085"/>
                    <a:pt x="12145" y="78113"/>
                    <a:pt x="9549" y="78113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2590752-C71F-4DBA-90B0-A261236042F4}"/>
                </a:ext>
              </a:extLst>
            </p:cNvPr>
            <p:cNvSpPr/>
            <p:nvPr/>
          </p:nvSpPr>
          <p:spPr>
            <a:xfrm>
              <a:off x="2613236" y="2439891"/>
              <a:ext cx="195644" cy="78253"/>
            </a:xfrm>
            <a:custGeom>
              <a:avLst/>
              <a:gdLst>
                <a:gd name="connsiteX0" fmla="*/ 9555 w 195644"/>
                <a:gd name="connsiteY0" fmla="*/ 78108 h 78253"/>
                <a:gd name="connsiteX1" fmla="*/ -230 w 195644"/>
                <a:gd name="connsiteY1" fmla="*/ 68329 h 78253"/>
                <a:gd name="connsiteX2" fmla="*/ -230 w 195644"/>
                <a:gd name="connsiteY2" fmla="*/ 68329 h 78253"/>
                <a:gd name="connsiteX3" fmla="*/ -230 w 195644"/>
                <a:gd name="connsiteY3" fmla="*/ 58544 h 78253"/>
                <a:gd name="connsiteX4" fmla="*/ 58434 w 195644"/>
                <a:gd name="connsiteY4" fmla="*/ -146 h 78253"/>
                <a:gd name="connsiteX5" fmla="*/ 185630 w 195644"/>
                <a:gd name="connsiteY5" fmla="*/ -146 h 78253"/>
                <a:gd name="connsiteX6" fmla="*/ 195415 w 195644"/>
                <a:gd name="connsiteY6" fmla="*/ 9633 h 78253"/>
                <a:gd name="connsiteX7" fmla="*/ 185630 w 195644"/>
                <a:gd name="connsiteY7" fmla="*/ 19418 h 78253"/>
                <a:gd name="connsiteX8" fmla="*/ 58466 w 195644"/>
                <a:gd name="connsiteY8" fmla="*/ 19418 h 78253"/>
                <a:gd name="connsiteX9" fmla="*/ 19334 w 195644"/>
                <a:gd name="connsiteY9" fmla="*/ 58576 h 78253"/>
                <a:gd name="connsiteX10" fmla="*/ 19334 w 195644"/>
                <a:gd name="connsiteY10" fmla="*/ 68329 h 78253"/>
                <a:gd name="connsiteX11" fmla="*/ 9555 w 195644"/>
                <a:gd name="connsiteY11" fmla="*/ 78108 h 78253"/>
                <a:gd name="connsiteX12" fmla="*/ 9555 w 195644"/>
                <a:gd name="connsiteY12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44" h="78253">
                  <a:moveTo>
                    <a:pt x="9555" y="78108"/>
                  </a:moveTo>
                  <a:cubicBezTo>
                    <a:pt x="4154" y="78113"/>
                    <a:pt x="-230" y="73730"/>
                    <a:pt x="-230" y="68329"/>
                  </a:cubicBezTo>
                  <a:cubicBezTo>
                    <a:pt x="-230" y="68329"/>
                    <a:pt x="-230" y="68329"/>
                    <a:pt x="-230" y="68329"/>
                  </a:cubicBezTo>
                  <a:lnTo>
                    <a:pt x="-230" y="58544"/>
                  </a:lnTo>
                  <a:cubicBezTo>
                    <a:pt x="-67" y="26208"/>
                    <a:pt x="26098" y="27"/>
                    <a:pt x="58434" y="-146"/>
                  </a:cubicBezTo>
                  <a:lnTo>
                    <a:pt x="185630" y="-146"/>
                  </a:lnTo>
                  <a:cubicBezTo>
                    <a:pt x="191036" y="-146"/>
                    <a:pt x="195415" y="4233"/>
                    <a:pt x="195415" y="9633"/>
                  </a:cubicBezTo>
                  <a:cubicBezTo>
                    <a:pt x="195415" y="15039"/>
                    <a:pt x="191036" y="19418"/>
                    <a:pt x="185630" y="19418"/>
                  </a:cubicBezTo>
                  <a:lnTo>
                    <a:pt x="58466" y="19418"/>
                  </a:lnTo>
                  <a:cubicBezTo>
                    <a:pt x="36894" y="19543"/>
                    <a:pt x="19449" y="37009"/>
                    <a:pt x="19334" y="58576"/>
                  </a:cubicBezTo>
                  <a:lnTo>
                    <a:pt x="19334" y="68329"/>
                  </a:lnTo>
                  <a:cubicBezTo>
                    <a:pt x="19334" y="73730"/>
                    <a:pt x="14956" y="78108"/>
                    <a:pt x="9555" y="78108"/>
                  </a:cubicBezTo>
                  <a:cubicBezTo>
                    <a:pt x="9555" y="78108"/>
                    <a:pt x="9555" y="78108"/>
                    <a:pt x="9555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7B23216-8003-4B25-87AA-E472E7D8C805}"/>
                </a:ext>
              </a:extLst>
            </p:cNvPr>
            <p:cNvSpPr/>
            <p:nvPr/>
          </p:nvSpPr>
          <p:spPr>
            <a:xfrm>
              <a:off x="2662147" y="2518153"/>
              <a:ext cx="48910" cy="78250"/>
            </a:xfrm>
            <a:custGeom>
              <a:avLst/>
              <a:gdLst>
                <a:gd name="connsiteX0" fmla="*/ 38902 w 48910"/>
                <a:gd name="connsiteY0" fmla="*/ 78104 h 78250"/>
                <a:gd name="connsiteX1" fmla="*/ 31980 w 48910"/>
                <a:gd name="connsiteY1" fmla="*/ 75241 h 78250"/>
                <a:gd name="connsiteX2" fmla="*/ 2638 w 48910"/>
                <a:gd name="connsiteY2" fmla="*/ 45894 h 78250"/>
                <a:gd name="connsiteX3" fmla="*/ 2633 w 48910"/>
                <a:gd name="connsiteY3" fmla="*/ 32062 h 78250"/>
                <a:gd name="connsiteX4" fmla="*/ 2638 w 48910"/>
                <a:gd name="connsiteY4" fmla="*/ 32062 h 78250"/>
                <a:gd name="connsiteX5" fmla="*/ 31980 w 48910"/>
                <a:gd name="connsiteY5" fmla="*/ 2714 h 78250"/>
                <a:gd name="connsiteX6" fmla="*/ 45818 w 48910"/>
                <a:gd name="connsiteY6" fmla="*/ 2724 h 78250"/>
                <a:gd name="connsiteX7" fmla="*/ 45818 w 48910"/>
                <a:gd name="connsiteY7" fmla="*/ 16546 h 78250"/>
                <a:gd name="connsiteX8" fmla="*/ 23386 w 48910"/>
                <a:gd name="connsiteY8" fmla="*/ 38978 h 78250"/>
                <a:gd name="connsiteX9" fmla="*/ 45818 w 48910"/>
                <a:gd name="connsiteY9" fmla="*/ 61404 h 78250"/>
                <a:gd name="connsiteX10" fmla="*/ 45818 w 48910"/>
                <a:gd name="connsiteY10" fmla="*/ 75241 h 78250"/>
                <a:gd name="connsiteX11" fmla="*/ 38902 w 48910"/>
                <a:gd name="connsiteY11" fmla="*/ 78104 h 7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10" h="78250">
                  <a:moveTo>
                    <a:pt x="38902" y="78104"/>
                  </a:moveTo>
                  <a:cubicBezTo>
                    <a:pt x="36306" y="78110"/>
                    <a:pt x="33816" y="77077"/>
                    <a:pt x="31980" y="75241"/>
                  </a:cubicBezTo>
                  <a:lnTo>
                    <a:pt x="2638" y="45894"/>
                  </a:lnTo>
                  <a:cubicBezTo>
                    <a:pt x="-1185" y="42076"/>
                    <a:pt x="-1185" y="35884"/>
                    <a:pt x="2633" y="32062"/>
                  </a:cubicBezTo>
                  <a:cubicBezTo>
                    <a:pt x="2633" y="32062"/>
                    <a:pt x="2638" y="32062"/>
                    <a:pt x="2638" y="32062"/>
                  </a:cubicBezTo>
                  <a:lnTo>
                    <a:pt x="31980" y="2714"/>
                  </a:lnTo>
                  <a:cubicBezTo>
                    <a:pt x="35808" y="-1103"/>
                    <a:pt x="42001" y="-1098"/>
                    <a:pt x="45818" y="2724"/>
                  </a:cubicBezTo>
                  <a:cubicBezTo>
                    <a:pt x="49630" y="6547"/>
                    <a:pt x="49630" y="12729"/>
                    <a:pt x="45818" y="16546"/>
                  </a:cubicBezTo>
                  <a:lnTo>
                    <a:pt x="23386" y="38978"/>
                  </a:lnTo>
                  <a:lnTo>
                    <a:pt x="45818" y="61404"/>
                  </a:lnTo>
                  <a:cubicBezTo>
                    <a:pt x="49635" y="65226"/>
                    <a:pt x="49635" y="71419"/>
                    <a:pt x="45818" y="75241"/>
                  </a:cubicBezTo>
                  <a:cubicBezTo>
                    <a:pt x="43983" y="77077"/>
                    <a:pt x="41492" y="78104"/>
                    <a:pt x="38902" y="7810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F55DBF4-51F1-46C8-9120-3E05ED64972C}"/>
                </a:ext>
              </a:extLst>
            </p:cNvPr>
            <p:cNvSpPr/>
            <p:nvPr/>
          </p:nvSpPr>
          <p:spPr>
            <a:xfrm>
              <a:off x="2671931" y="2488802"/>
              <a:ext cx="195644" cy="78253"/>
            </a:xfrm>
            <a:custGeom>
              <a:avLst/>
              <a:gdLst>
                <a:gd name="connsiteX0" fmla="*/ 9549 w 195644"/>
                <a:gd name="connsiteY0" fmla="*/ 78108 h 78253"/>
                <a:gd name="connsiteX1" fmla="*/ -230 w 195644"/>
                <a:gd name="connsiteY1" fmla="*/ 68329 h 78253"/>
                <a:gd name="connsiteX2" fmla="*/ 9549 w 195644"/>
                <a:gd name="connsiteY2" fmla="*/ 58544 h 78253"/>
                <a:gd name="connsiteX3" fmla="*/ 136719 w 195644"/>
                <a:gd name="connsiteY3" fmla="*/ 58544 h 78253"/>
                <a:gd name="connsiteX4" fmla="*/ 175846 w 195644"/>
                <a:gd name="connsiteY4" fmla="*/ 19386 h 78253"/>
                <a:gd name="connsiteX5" fmla="*/ 175846 w 195644"/>
                <a:gd name="connsiteY5" fmla="*/ 9633 h 78253"/>
                <a:gd name="connsiteX6" fmla="*/ 185630 w 195644"/>
                <a:gd name="connsiteY6" fmla="*/ -146 h 78253"/>
                <a:gd name="connsiteX7" fmla="*/ 195415 w 195644"/>
                <a:gd name="connsiteY7" fmla="*/ 9633 h 78253"/>
                <a:gd name="connsiteX8" fmla="*/ 195415 w 195644"/>
                <a:gd name="connsiteY8" fmla="*/ 19418 h 78253"/>
                <a:gd name="connsiteX9" fmla="*/ 136751 w 195644"/>
                <a:gd name="connsiteY9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44" h="78253">
                  <a:moveTo>
                    <a:pt x="9549" y="78108"/>
                  </a:moveTo>
                  <a:cubicBezTo>
                    <a:pt x="4149" y="78108"/>
                    <a:pt x="-230" y="73730"/>
                    <a:pt x="-230" y="68329"/>
                  </a:cubicBezTo>
                  <a:cubicBezTo>
                    <a:pt x="-230" y="62923"/>
                    <a:pt x="4149" y="58544"/>
                    <a:pt x="9549" y="58544"/>
                  </a:cubicBezTo>
                  <a:lnTo>
                    <a:pt x="136719" y="58544"/>
                  </a:lnTo>
                  <a:cubicBezTo>
                    <a:pt x="158286" y="58419"/>
                    <a:pt x="175736" y="40958"/>
                    <a:pt x="175846" y="19386"/>
                  </a:cubicBezTo>
                  <a:lnTo>
                    <a:pt x="175846" y="9633"/>
                  </a:lnTo>
                  <a:cubicBezTo>
                    <a:pt x="175846" y="4232"/>
                    <a:pt x="180230" y="-146"/>
                    <a:pt x="185630" y="-146"/>
                  </a:cubicBezTo>
                  <a:cubicBezTo>
                    <a:pt x="191031" y="-146"/>
                    <a:pt x="195415" y="4232"/>
                    <a:pt x="195415" y="9633"/>
                  </a:cubicBezTo>
                  <a:lnTo>
                    <a:pt x="195415" y="19418"/>
                  </a:lnTo>
                  <a:cubicBezTo>
                    <a:pt x="195252" y="51754"/>
                    <a:pt x="169087" y="77935"/>
                    <a:pt x="136751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Oval 159">
            <a:extLst>
              <a:ext uri="{FF2B5EF4-FFF2-40B4-BE49-F238E27FC236}">
                <a16:creationId xmlns:a16="http://schemas.microsoft.com/office/drawing/2014/main" id="{DB41B63A-F6C9-449A-AC6C-0D5DD398907C}"/>
              </a:ext>
            </a:extLst>
          </p:cNvPr>
          <p:cNvSpPr/>
          <p:nvPr/>
        </p:nvSpPr>
        <p:spPr>
          <a:xfrm>
            <a:off x="1450138" y="1293800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0BBCED5-7057-46B5-A83B-B22510C308B5}"/>
              </a:ext>
            </a:extLst>
          </p:cNvPr>
          <p:cNvSpPr/>
          <p:nvPr/>
        </p:nvSpPr>
        <p:spPr>
          <a:xfrm>
            <a:off x="2403449" y="1961243"/>
            <a:ext cx="48960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C4FF823-CDB0-4D8B-B10C-F795C84FCEC5}"/>
              </a:ext>
            </a:extLst>
          </p:cNvPr>
          <p:cNvSpPr/>
          <p:nvPr/>
        </p:nvSpPr>
        <p:spPr>
          <a:xfrm>
            <a:off x="571520" y="196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6211214-EFFC-4738-AA2E-50D8E3528CE9}"/>
              </a:ext>
            </a:extLst>
          </p:cNvPr>
          <p:cNvSpPr/>
          <p:nvPr/>
        </p:nvSpPr>
        <p:spPr>
          <a:xfrm>
            <a:off x="2104573" y="2985264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6C43C35-9F74-4A2C-8A80-1F095DDF69DD}"/>
              </a:ext>
            </a:extLst>
          </p:cNvPr>
          <p:cNvSpPr/>
          <p:nvPr/>
        </p:nvSpPr>
        <p:spPr>
          <a:xfrm>
            <a:off x="919550" y="3022437"/>
            <a:ext cx="492885" cy="4928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oogle Shape;490;p40">
            <a:extLst>
              <a:ext uri="{FF2B5EF4-FFF2-40B4-BE49-F238E27FC236}">
                <a16:creationId xmlns:a16="http://schemas.microsoft.com/office/drawing/2014/main" id="{A6B7C44A-784D-40DD-B58A-F890AB284062}"/>
              </a:ext>
            </a:extLst>
          </p:cNvPr>
          <p:cNvGrpSpPr/>
          <p:nvPr/>
        </p:nvGrpSpPr>
        <p:grpSpPr>
          <a:xfrm>
            <a:off x="1546623" y="1418101"/>
            <a:ext cx="297918" cy="286911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66" name="Google Shape;491;p40">
              <a:extLst>
                <a:ext uri="{FF2B5EF4-FFF2-40B4-BE49-F238E27FC236}">
                  <a16:creationId xmlns:a16="http://schemas.microsoft.com/office/drawing/2014/main" id="{D2691D58-2D0F-46F1-ABD0-D8142C12D28A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2;p40">
              <a:extLst>
                <a:ext uri="{FF2B5EF4-FFF2-40B4-BE49-F238E27FC236}">
                  <a16:creationId xmlns:a16="http://schemas.microsoft.com/office/drawing/2014/main" id="{1C4CD9FC-CC43-418D-BF5F-D29A0D451925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" name="Google Shape;392;p40">
            <a:extLst>
              <a:ext uri="{FF2B5EF4-FFF2-40B4-BE49-F238E27FC236}">
                <a16:creationId xmlns:a16="http://schemas.microsoft.com/office/drawing/2014/main" id="{AC726381-ED72-47F8-903D-85923B6EA02E}"/>
              </a:ext>
            </a:extLst>
          </p:cNvPr>
          <p:cNvGrpSpPr/>
          <p:nvPr/>
        </p:nvGrpSpPr>
        <p:grpSpPr>
          <a:xfrm>
            <a:off x="2528020" y="2055268"/>
            <a:ext cx="262457" cy="317657"/>
            <a:chOff x="584925" y="922575"/>
            <a:chExt cx="415200" cy="502525"/>
          </a:xfrm>
          <a:solidFill>
            <a:schemeClr val="tx1"/>
          </a:solidFill>
        </p:grpSpPr>
        <p:sp>
          <p:nvSpPr>
            <p:cNvPr id="169" name="Google Shape;393;p40">
              <a:extLst>
                <a:ext uri="{FF2B5EF4-FFF2-40B4-BE49-F238E27FC236}">
                  <a16:creationId xmlns:a16="http://schemas.microsoft.com/office/drawing/2014/main" id="{4B6006A4-6AE6-48FB-82B1-F0959BA13D4D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4;p40">
              <a:extLst>
                <a:ext uri="{FF2B5EF4-FFF2-40B4-BE49-F238E27FC236}">
                  <a16:creationId xmlns:a16="http://schemas.microsoft.com/office/drawing/2014/main" id="{51E14969-0BE6-47D7-8651-CEF9B726540F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5;p40">
              <a:extLst>
                <a:ext uri="{FF2B5EF4-FFF2-40B4-BE49-F238E27FC236}">
                  <a16:creationId xmlns:a16="http://schemas.microsoft.com/office/drawing/2014/main" id="{415FECF3-55DF-4EF2-BCC3-E66FDD1E115E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EC9D5CF-E692-4980-A80A-C46D50182022}"/>
              </a:ext>
            </a:extLst>
          </p:cNvPr>
          <p:cNvSpPr txBox="1"/>
          <p:nvPr/>
        </p:nvSpPr>
        <p:spPr>
          <a:xfrm>
            <a:off x="2095744" y="3049334"/>
            <a:ext cx="41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🔨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73" name="Google Shape;931;p41">
            <a:extLst>
              <a:ext uri="{FF2B5EF4-FFF2-40B4-BE49-F238E27FC236}">
                <a16:creationId xmlns:a16="http://schemas.microsoft.com/office/drawing/2014/main" id="{B852E2BB-C533-49D8-AC46-AD0963179964}"/>
              </a:ext>
            </a:extLst>
          </p:cNvPr>
          <p:cNvGrpSpPr/>
          <p:nvPr/>
        </p:nvGrpSpPr>
        <p:grpSpPr>
          <a:xfrm>
            <a:off x="980669" y="3101617"/>
            <a:ext cx="360927" cy="334524"/>
            <a:chOff x="1570037" y="1341437"/>
            <a:chExt cx="4943475" cy="4576762"/>
          </a:xfrm>
          <a:solidFill>
            <a:schemeClr val="tx1"/>
          </a:solidFill>
        </p:grpSpPr>
        <p:sp>
          <p:nvSpPr>
            <p:cNvPr id="174" name="Google Shape;932;p41">
              <a:extLst>
                <a:ext uri="{FF2B5EF4-FFF2-40B4-BE49-F238E27FC236}">
                  <a16:creationId xmlns:a16="http://schemas.microsoft.com/office/drawing/2014/main" id="{D8BDCCFA-6F2E-4C50-9A15-230038C674F9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933;p41">
              <a:extLst>
                <a:ext uri="{FF2B5EF4-FFF2-40B4-BE49-F238E27FC236}">
                  <a16:creationId xmlns:a16="http://schemas.microsoft.com/office/drawing/2014/main" id="{74F18147-D379-476B-913D-07A657D2121E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934;p41">
              <a:extLst>
                <a:ext uri="{FF2B5EF4-FFF2-40B4-BE49-F238E27FC236}">
                  <a16:creationId xmlns:a16="http://schemas.microsoft.com/office/drawing/2014/main" id="{3E51CB54-B441-4A2B-B2F0-8F9B51B341E1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935;p41">
              <a:extLst>
                <a:ext uri="{FF2B5EF4-FFF2-40B4-BE49-F238E27FC236}">
                  <a16:creationId xmlns:a16="http://schemas.microsoft.com/office/drawing/2014/main" id="{B484D9D5-F2F3-43C2-93C3-6078FA9F45AC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936;p41">
              <a:extLst>
                <a:ext uri="{FF2B5EF4-FFF2-40B4-BE49-F238E27FC236}">
                  <a16:creationId xmlns:a16="http://schemas.microsoft.com/office/drawing/2014/main" id="{CFDC6195-084E-4443-A60F-C026352E14F1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937;p41">
              <a:extLst>
                <a:ext uri="{FF2B5EF4-FFF2-40B4-BE49-F238E27FC236}">
                  <a16:creationId xmlns:a16="http://schemas.microsoft.com/office/drawing/2014/main" id="{3068A839-0E93-4171-9D57-7D3E1AAF9D90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544;p40">
            <a:extLst>
              <a:ext uri="{FF2B5EF4-FFF2-40B4-BE49-F238E27FC236}">
                <a16:creationId xmlns:a16="http://schemas.microsoft.com/office/drawing/2014/main" id="{95F7FF90-3633-4825-8CBC-B028F2E03320}"/>
              </a:ext>
            </a:extLst>
          </p:cNvPr>
          <p:cNvGrpSpPr/>
          <p:nvPr/>
        </p:nvGrpSpPr>
        <p:grpSpPr>
          <a:xfrm>
            <a:off x="641293" y="2062702"/>
            <a:ext cx="346295" cy="346315"/>
            <a:chOff x="570875" y="4322250"/>
            <a:chExt cx="443300" cy="443325"/>
          </a:xfrm>
          <a:solidFill>
            <a:schemeClr val="tx1"/>
          </a:solidFill>
        </p:grpSpPr>
        <p:sp>
          <p:nvSpPr>
            <p:cNvPr id="181" name="Google Shape;545;p40">
              <a:extLst>
                <a:ext uri="{FF2B5EF4-FFF2-40B4-BE49-F238E27FC236}">
                  <a16:creationId xmlns:a16="http://schemas.microsoft.com/office/drawing/2014/main" id="{535BB1B4-346B-4BAA-8610-E9ADC0005EC0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46;p40">
              <a:extLst>
                <a:ext uri="{FF2B5EF4-FFF2-40B4-BE49-F238E27FC236}">
                  <a16:creationId xmlns:a16="http://schemas.microsoft.com/office/drawing/2014/main" id="{AC73580B-90C1-4DB3-BBFA-6BED3F6F404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47;p40">
              <a:extLst>
                <a:ext uri="{FF2B5EF4-FFF2-40B4-BE49-F238E27FC236}">
                  <a16:creationId xmlns:a16="http://schemas.microsoft.com/office/drawing/2014/main" id="{69C6A996-FF56-4F8C-AF9C-3095A38287A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48;p40">
              <a:extLst>
                <a:ext uri="{FF2B5EF4-FFF2-40B4-BE49-F238E27FC236}">
                  <a16:creationId xmlns:a16="http://schemas.microsoft.com/office/drawing/2014/main" id="{2688A971-6114-414E-8E15-6CE45674D9A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25;p21">
            <a:extLst>
              <a:ext uri="{FF2B5EF4-FFF2-40B4-BE49-F238E27FC236}">
                <a16:creationId xmlns:a16="http://schemas.microsoft.com/office/drawing/2014/main" id="{BD4055EF-9F15-4F73-93F4-47E4D8D8093C}"/>
              </a:ext>
            </a:extLst>
          </p:cNvPr>
          <p:cNvSpPr txBox="1">
            <a:spLocks/>
          </p:cNvSpPr>
          <p:nvPr/>
        </p:nvSpPr>
        <p:spPr>
          <a:xfrm>
            <a:off x="5691658" y="1418101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Setup</a:t>
            </a:r>
          </a:p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Write</a:t>
            </a:r>
          </a:p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Build &amp; Run</a:t>
            </a:r>
          </a:p>
          <a:p>
            <a:pPr marL="285750" indent="-285750">
              <a:spcBef>
                <a:spcPts val="600"/>
              </a:spcBef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Iterate</a:t>
            </a:r>
          </a:p>
        </p:txBody>
      </p:sp>
      <p:sp>
        <p:nvSpPr>
          <p:cNvPr id="68" name="Google Shape;86;p17">
            <a:extLst>
              <a:ext uri="{FF2B5EF4-FFF2-40B4-BE49-F238E27FC236}">
                <a16:creationId xmlns:a16="http://schemas.microsoft.com/office/drawing/2014/main" id="{C3193B2B-FADD-440C-B889-5562AD94C7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4732" y="292202"/>
            <a:ext cx="6816808" cy="9217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APK workflow basics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2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0" y="3144838"/>
            <a:ext cx="2493963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grpSp>
        <p:nvGrpSpPr>
          <p:cNvPr id="122" name="Graphic 3">
            <a:extLst>
              <a:ext uri="{FF2B5EF4-FFF2-40B4-BE49-F238E27FC236}">
                <a16:creationId xmlns:a16="http://schemas.microsoft.com/office/drawing/2014/main" id="{028181FE-FD7E-4172-B6C1-045C24CFD2A7}"/>
              </a:ext>
            </a:extLst>
          </p:cNvPr>
          <p:cNvGrpSpPr/>
          <p:nvPr/>
        </p:nvGrpSpPr>
        <p:grpSpPr>
          <a:xfrm>
            <a:off x="568500" y="1293800"/>
            <a:ext cx="3885406" cy="3188026"/>
            <a:chOff x="2493963" y="1585868"/>
            <a:chExt cx="3885406" cy="3188026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B072C79-8453-47F5-BF0A-1D0D921543B5}"/>
                </a:ext>
              </a:extLst>
            </p:cNvPr>
            <p:cNvSpPr/>
            <p:nvPr/>
          </p:nvSpPr>
          <p:spPr>
            <a:xfrm>
              <a:off x="5581522" y="4581264"/>
              <a:ext cx="797009" cy="195073"/>
            </a:xfrm>
            <a:custGeom>
              <a:avLst/>
              <a:gdLst>
                <a:gd name="connsiteX0" fmla="*/ 796778 w 797009"/>
                <a:gd name="connsiteY0" fmla="*/ 97383 h 195073"/>
                <a:gd name="connsiteX1" fmla="*/ -228 w 797009"/>
                <a:gd name="connsiteY1" fmla="*/ 97394 h 195073"/>
                <a:gd name="connsiteX2" fmla="*/ 796778 w 797009"/>
                <a:gd name="connsiteY2" fmla="*/ 97383 h 19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009" h="195073">
                  <a:moveTo>
                    <a:pt x="796778" y="97383"/>
                  </a:moveTo>
                  <a:cubicBezTo>
                    <a:pt x="797963" y="221685"/>
                    <a:pt x="14695" y="233073"/>
                    <a:pt x="-228" y="97394"/>
                  </a:cubicBezTo>
                  <a:cubicBezTo>
                    <a:pt x="-1413" y="-26898"/>
                    <a:pt x="781855" y="-38292"/>
                    <a:pt x="796778" y="97383"/>
                  </a:cubicBezTo>
                  <a:close/>
                </a:path>
              </a:pathLst>
            </a:custGeom>
            <a:solidFill>
              <a:srgbClr val="E6E6E6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7E0158A-9D44-44BA-A8AB-51DBF2E3AEC4}"/>
                </a:ext>
              </a:extLst>
            </p:cNvPr>
            <p:cNvSpPr/>
            <p:nvPr/>
          </p:nvSpPr>
          <p:spPr>
            <a:xfrm>
              <a:off x="5707492" y="4247287"/>
              <a:ext cx="127007" cy="158756"/>
            </a:xfrm>
            <a:custGeom>
              <a:avLst/>
              <a:gdLst>
                <a:gd name="connsiteX0" fmla="*/ 58213 w 127007"/>
                <a:gd name="connsiteY0" fmla="*/ 0 h 158756"/>
                <a:gd name="connsiteX1" fmla="*/ 0 w 127007"/>
                <a:gd name="connsiteY1" fmla="*/ 31749 h 158756"/>
                <a:gd name="connsiteX2" fmla="*/ 37045 w 127007"/>
                <a:gd name="connsiteY2" fmla="*/ 153466 h 158756"/>
                <a:gd name="connsiteX3" fmla="*/ 95253 w 127007"/>
                <a:gd name="connsiteY3" fmla="*/ 158756 h 158756"/>
                <a:gd name="connsiteX4" fmla="*/ 127007 w 127007"/>
                <a:gd name="connsiteY4" fmla="*/ 89962 h 158756"/>
                <a:gd name="connsiteX5" fmla="*/ 58213 w 127007"/>
                <a:gd name="connsiteY5" fmla="*/ 0 h 1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07" h="158756">
                  <a:moveTo>
                    <a:pt x="58213" y="0"/>
                  </a:moveTo>
                  <a:lnTo>
                    <a:pt x="0" y="31749"/>
                  </a:lnTo>
                  <a:lnTo>
                    <a:pt x="37045" y="153466"/>
                  </a:lnTo>
                  <a:lnTo>
                    <a:pt x="95253" y="158756"/>
                  </a:lnTo>
                  <a:lnTo>
                    <a:pt x="127007" y="89962"/>
                  </a:lnTo>
                  <a:lnTo>
                    <a:pt x="58213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BCFF5FD-E510-4691-8A81-F254024400FA}"/>
                </a:ext>
              </a:extLst>
            </p:cNvPr>
            <p:cNvSpPr/>
            <p:nvPr/>
          </p:nvSpPr>
          <p:spPr>
            <a:xfrm>
              <a:off x="5945629" y="4490715"/>
              <a:ext cx="89962" cy="58207"/>
            </a:xfrm>
            <a:custGeom>
              <a:avLst/>
              <a:gdLst>
                <a:gd name="connsiteX0" fmla="*/ 0 w 89962"/>
                <a:gd name="connsiteY0" fmla="*/ 0 h 58207"/>
                <a:gd name="connsiteX1" fmla="*/ 0 w 89962"/>
                <a:gd name="connsiteY1" fmla="*/ 58207 h 58207"/>
                <a:gd name="connsiteX2" fmla="*/ 89962 w 89962"/>
                <a:gd name="connsiteY2" fmla="*/ 52917 h 58207"/>
                <a:gd name="connsiteX3" fmla="*/ 88709 w 89962"/>
                <a:gd name="connsiteY3" fmla="*/ 4976 h 58207"/>
                <a:gd name="connsiteX4" fmla="*/ 0 w 89962"/>
                <a:gd name="connsiteY4" fmla="*/ 0 h 5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2" h="58207">
                  <a:moveTo>
                    <a:pt x="0" y="0"/>
                  </a:moveTo>
                  <a:lnTo>
                    <a:pt x="0" y="58207"/>
                  </a:lnTo>
                  <a:lnTo>
                    <a:pt x="89962" y="52917"/>
                  </a:lnTo>
                  <a:lnTo>
                    <a:pt x="88709" y="4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5969CB3-C2DE-4BD8-91D3-0698ECEBF613}"/>
                </a:ext>
              </a:extLst>
            </p:cNvPr>
            <p:cNvSpPr/>
            <p:nvPr/>
          </p:nvSpPr>
          <p:spPr>
            <a:xfrm>
              <a:off x="5744537" y="3548748"/>
              <a:ext cx="291054" cy="979007"/>
            </a:xfrm>
            <a:custGeom>
              <a:avLst/>
              <a:gdLst>
                <a:gd name="connsiteX0" fmla="*/ 0 w 291054"/>
                <a:gd name="connsiteY0" fmla="*/ 0 h 979007"/>
                <a:gd name="connsiteX1" fmla="*/ 31749 w 291054"/>
                <a:gd name="connsiteY1" fmla="*/ 396899 h 979007"/>
                <a:gd name="connsiteX2" fmla="*/ 132298 w 291054"/>
                <a:gd name="connsiteY2" fmla="*/ 979007 h 979007"/>
                <a:gd name="connsiteX3" fmla="*/ 291054 w 291054"/>
                <a:gd name="connsiteY3" fmla="*/ 957839 h 979007"/>
                <a:gd name="connsiteX4" fmla="*/ 238137 w 291054"/>
                <a:gd name="connsiteY4" fmla="*/ 497442 h 979007"/>
                <a:gd name="connsiteX5" fmla="*/ 259305 w 291054"/>
                <a:gd name="connsiteY5" fmla="*/ 74090 h 979007"/>
                <a:gd name="connsiteX6" fmla="*/ 0 w 291054"/>
                <a:gd name="connsiteY6" fmla="*/ 0 h 97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054" h="979007">
                  <a:moveTo>
                    <a:pt x="0" y="0"/>
                  </a:moveTo>
                  <a:lnTo>
                    <a:pt x="31749" y="396899"/>
                  </a:lnTo>
                  <a:lnTo>
                    <a:pt x="132298" y="979007"/>
                  </a:lnTo>
                  <a:lnTo>
                    <a:pt x="291054" y="957839"/>
                  </a:lnTo>
                  <a:lnTo>
                    <a:pt x="238137" y="497442"/>
                  </a:lnTo>
                  <a:lnTo>
                    <a:pt x="259305" y="7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DC356AF-8D6A-44D6-8B0A-14FD494EE289}"/>
                </a:ext>
              </a:extLst>
            </p:cNvPr>
            <p:cNvSpPr/>
            <p:nvPr/>
          </p:nvSpPr>
          <p:spPr>
            <a:xfrm>
              <a:off x="5744537" y="3252403"/>
              <a:ext cx="523258" cy="1153640"/>
            </a:xfrm>
            <a:custGeom>
              <a:avLst/>
              <a:gdLst>
                <a:gd name="connsiteX0" fmla="*/ 423122 w 523258"/>
                <a:gd name="connsiteY0" fmla="*/ -146 h 1153640"/>
                <a:gd name="connsiteX1" fmla="*/ 42106 w 523258"/>
                <a:gd name="connsiteY1" fmla="*/ 5145 h 1153640"/>
                <a:gd name="connsiteX2" fmla="*/ -230 w 523258"/>
                <a:gd name="connsiteY2" fmla="*/ 296205 h 1153640"/>
                <a:gd name="connsiteX3" fmla="*/ 259075 w 523258"/>
                <a:gd name="connsiteY3" fmla="*/ 417916 h 1153640"/>
                <a:gd name="connsiteX4" fmla="*/ 322579 w 523258"/>
                <a:gd name="connsiteY4" fmla="*/ 650762 h 1153640"/>
                <a:gd name="connsiteX5" fmla="*/ -230 w 523258"/>
                <a:gd name="connsiteY5" fmla="*/ 994739 h 1153640"/>
                <a:gd name="connsiteX6" fmla="*/ 126778 w 523258"/>
                <a:gd name="connsiteY6" fmla="*/ 1153495 h 1153640"/>
                <a:gd name="connsiteX7" fmla="*/ 439000 w 523258"/>
                <a:gd name="connsiteY7" fmla="*/ 772479 h 1153640"/>
                <a:gd name="connsiteX8" fmla="*/ 507794 w 523258"/>
                <a:gd name="connsiteY8" fmla="*/ 216824 h 115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258" h="1153640">
                  <a:moveTo>
                    <a:pt x="423122" y="-146"/>
                  </a:moveTo>
                  <a:lnTo>
                    <a:pt x="42106" y="5145"/>
                  </a:lnTo>
                  <a:lnTo>
                    <a:pt x="-230" y="296205"/>
                  </a:lnTo>
                  <a:lnTo>
                    <a:pt x="259075" y="417916"/>
                  </a:lnTo>
                  <a:lnTo>
                    <a:pt x="322579" y="650762"/>
                  </a:lnTo>
                  <a:lnTo>
                    <a:pt x="-230" y="994739"/>
                  </a:lnTo>
                  <a:lnTo>
                    <a:pt x="126778" y="1153495"/>
                  </a:lnTo>
                  <a:cubicBezTo>
                    <a:pt x="126778" y="1153495"/>
                    <a:pt x="306702" y="910067"/>
                    <a:pt x="439000" y="772479"/>
                  </a:cubicBezTo>
                  <a:cubicBezTo>
                    <a:pt x="571298" y="634885"/>
                    <a:pt x="507794" y="216824"/>
                    <a:pt x="507794" y="216824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9F84F66-4941-4CCC-B516-2A486E96652A}"/>
                </a:ext>
              </a:extLst>
            </p:cNvPr>
            <p:cNvSpPr/>
            <p:nvPr/>
          </p:nvSpPr>
          <p:spPr>
            <a:xfrm>
              <a:off x="5823916" y="2268103"/>
              <a:ext cx="232845" cy="232845"/>
            </a:xfrm>
            <a:custGeom>
              <a:avLst/>
              <a:gdLst>
                <a:gd name="connsiteX0" fmla="*/ 232846 w 232845"/>
                <a:gd name="connsiteY0" fmla="*/ 116423 h 232845"/>
                <a:gd name="connsiteX1" fmla="*/ 116423 w 232845"/>
                <a:gd name="connsiteY1" fmla="*/ 232845 h 232845"/>
                <a:gd name="connsiteX2" fmla="*/ 0 w 232845"/>
                <a:gd name="connsiteY2" fmla="*/ 116423 h 232845"/>
                <a:gd name="connsiteX3" fmla="*/ 116423 w 232845"/>
                <a:gd name="connsiteY3" fmla="*/ 0 h 232845"/>
                <a:gd name="connsiteX4" fmla="*/ 232846 w 232845"/>
                <a:gd name="connsiteY4" fmla="*/ 116423 h 2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45" h="232845">
                  <a:moveTo>
                    <a:pt x="232846" y="116423"/>
                  </a:moveTo>
                  <a:cubicBezTo>
                    <a:pt x="232846" y="180721"/>
                    <a:pt x="180721" y="232845"/>
                    <a:pt x="116423" y="232845"/>
                  </a:cubicBezTo>
                  <a:cubicBezTo>
                    <a:pt x="52124" y="232845"/>
                    <a:pt x="0" y="180721"/>
                    <a:pt x="0" y="116423"/>
                  </a:cubicBezTo>
                  <a:cubicBezTo>
                    <a:pt x="0" y="52124"/>
                    <a:pt x="52124" y="0"/>
                    <a:pt x="116423" y="0"/>
                  </a:cubicBezTo>
                  <a:cubicBezTo>
                    <a:pt x="180721" y="0"/>
                    <a:pt x="232846" y="52124"/>
                    <a:pt x="232846" y="116423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ABF0139-9223-4C86-A3B5-3D3EF9B549D1}"/>
                </a:ext>
              </a:extLst>
            </p:cNvPr>
            <p:cNvSpPr/>
            <p:nvPr/>
          </p:nvSpPr>
          <p:spPr>
            <a:xfrm>
              <a:off x="5898003" y="2410984"/>
              <a:ext cx="178397" cy="296350"/>
            </a:xfrm>
            <a:custGeom>
              <a:avLst/>
              <a:gdLst>
                <a:gd name="connsiteX0" fmla="*/ -230 w 178397"/>
                <a:gd name="connsiteY0" fmla="*/ 52777 h 296350"/>
                <a:gd name="connsiteX1" fmla="*/ -230 w 178397"/>
                <a:gd name="connsiteY1" fmla="*/ 169197 h 296350"/>
                <a:gd name="connsiteX2" fmla="*/ 79146 w 178397"/>
                <a:gd name="connsiteY2" fmla="*/ 296204 h 296350"/>
                <a:gd name="connsiteX3" fmla="*/ 174404 w 178397"/>
                <a:gd name="connsiteY3" fmla="*/ 185074 h 296350"/>
                <a:gd name="connsiteX4" fmla="*/ 142650 w 178397"/>
                <a:gd name="connsiteY4" fmla="*/ -146 h 29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97" h="296350">
                  <a:moveTo>
                    <a:pt x="-230" y="52777"/>
                  </a:moveTo>
                  <a:lnTo>
                    <a:pt x="-230" y="169197"/>
                  </a:lnTo>
                  <a:lnTo>
                    <a:pt x="79146" y="296204"/>
                  </a:lnTo>
                  <a:cubicBezTo>
                    <a:pt x="79146" y="296204"/>
                    <a:pt x="200863" y="206242"/>
                    <a:pt x="174404" y="185074"/>
                  </a:cubicBezTo>
                  <a:cubicBezTo>
                    <a:pt x="147946" y="163907"/>
                    <a:pt x="142650" y="-146"/>
                    <a:pt x="142650" y="-146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57817E4-2B18-40D5-A212-A93070AC16E4}"/>
                </a:ext>
              </a:extLst>
            </p:cNvPr>
            <p:cNvSpPr/>
            <p:nvPr/>
          </p:nvSpPr>
          <p:spPr>
            <a:xfrm>
              <a:off x="5818622" y="2536230"/>
              <a:ext cx="322808" cy="779671"/>
            </a:xfrm>
            <a:custGeom>
              <a:avLst/>
              <a:gdLst>
                <a:gd name="connsiteX0" fmla="*/ 79381 w 322808"/>
                <a:gd name="connsiteY0" fmla="*/ 22930 h 779671"/>
                <a:gd name="connsiteX1" fmla="*/ 0 w 322808"/>
                <a:gd name="connsiteY1" fmla="*/ 118182 h 779671"/>
                <a:gd name="connsiteX2" fmla="*/ 31755 w 322808"/>
                <a:gd name="connsiteY2" fmla="*/ 779672 h 779671"/>
                <a:gd name="connsiteX3" fmla="*/ 280473 w 322808"/>
                <a:gd name="connsiteY3" fmla="*/ 774381 h 779671"/>
                <a:gd name="connsiteX4" fmla="*/ 322809 w 322808"/>
                <a:gd name="connsiteY4" fmla="*/ 197563 h 779671"/>
                <a:gd name="connsiteX5" fmla="*/ 269892 w 322808"/>
                <a:gd name="connsiteY5" fmla="*/ 49388 h 779671"/>
                <a:gd name="connsiteX6" fmla="*/ 233591 w 322808"/>
                <a:gd name="connsiteY6" fmla="*/ 0 h 779671"/>
                <a:gd name="connsiteX7" fmla="*/ 169343 w 322808"/>
                <a:gd name="connsiteY7" fmla="*/ 97015 h 779671"/>
                <a:gd name="connsiteX8" fmla="*/ 79381 w 322808"/>
                <a:gd name="connsiteY8" fmla="*/ 22930 h 7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808" h="779671">
                  <a:moveTo>
                    <a:pt x="79381" y="22930"/>
                  </a:moveTo>
                  <a:lnTo>
                    <a:pt x="0" y="118182"/>
                  </a:lnTo>
                  <a:lnTo>
                    <a:pt x="31755" y="779672"/>
                  </a:lnTo>
                  <a:lnTo>
                    <a:pt x="280473" y="774381"/>
                  </a:lnTo>
                  <a:lnTo>
                    <a:pt x="322809" y="197563"/>
                  </a:lnTo>
                  <a:lnTo>
                    <a:pt x="269892" y="49388"/>
                  </a:lnTo>
                  <a:lnTo>
                    <a:pt x="233591" y="0"/>
                  </a:lnTo>
                  <a:lnTo>
                    <a:pt x="169343" y="97015"/>
                  </a:lnTo>
                  <a:lnTo>
                    <a:pt x="79381" y="22930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9DB8F-DA36-46E8-B2FC-F3DC44B16B63}"/>
                </a:ext>
              </a:extLst>
            </p:cNvPr>
            <p:cNvSpPr/>
            <p:nvPr/>
          </p:nvSpPr>
          <p:spPr>
            <a:xfrm>
              <a:off x="5591072" y="2664999"/>
              <a:ext cx="179924" cy="809664"/>
            </a:xfrm>
            <a:custGeom>
              <a:avLst/>
              <a:gdLst>
                <a:gd name="connsiteX0" fmla="*/ 179694 w 179924"/>
                <a:gd name="connsiteY0" fmla="*/ 237991 h 809664"/>
                <a:gd name="connsiteX1" fmla="*/ 121482 w 179924"/>
                <a:gd name="connsiteY1" fmla="*/ 460251 h 809664"/>
                <a:gd name="connsiteX2" fmla="*/ 179694 w 179924"/>
                <a:gd name="connsiteY2" fmla="*/ 682517 h 809664"/>
                <a:gd name="connsiteX3" fmla="*/ 84436 w 179924"/>
                <a:gd name="connsiteY3" fmla="*/ 809518 h 809664"/>
                <a:gd name="connsiteX4" fmla="*/ -230 w 179924"/>
                <a:gd name="connsiteY4" fmla="*/ 407334 h 809664"/>
                <a:gd name="connsiteX5" fmla="*/ 68565 w 179924"/>
                <a:gd name="connsiteY5" fmla="*/ 42190 h 809664"/>
                <a:gd name="connsiteX6" fmla="*/ 84436 w 179924"/>
                <a:gd name="connsiteY6" fmla="*/ -146 h 809664"/>
                <a:gd name="connsiteX7" fmla="*/ 126772 w 179924"/>
                <a:gd name="connsiteY7" fmla="*/ 5145 h 8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924" h="809664">
                  <a:moveTo>
                    <a:pt x="179694" y="237991"/>
                  </a:moveTo>
                  <a:lnTo>
                    <a:pt x="121482" y="460251"/>
                  </a:lnTo>
                  <a:lnTo>
                    <a:pt x="179694" y="682517"/>
                  </a:lnTo>
                  <a:lnTo>
                    <a:pt x="84436" y="809518"/>
                  </a:lnTo>
                  <a:lnTo>
                    <a:pt x="-230" y="407334"/>
                  </a:lnTo>
                  <a:cubicBezTo>
                    <a:pt x="-230" y="407334"/>
                    <a:pt x="63274" y="79235"/>
                    <a:pt x="68565" y="42190"/>
                  </a:cubicBezTo>
                  <a:cubicBezTo>
                    <a:pt x="73855" y="5145"/>
                    <a:pt x="84436" y="-146"/>
                    <a:pt x="84436" y="-146"/>
                  </a:cubicBezTo>
                  <a:lnTo>
                    <a:pt x="126772" y="514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C9BB6D2-05DA-4E19-B4FA-62F4A10CA884}"/>
                </a:ext>
              </a:extLst>
            </p:cNvPr>
            <p:cNvSpPr/>
            <p:nvPr/>
          </p:nvSpPr>
          <p:spPr>
            <a:xfrm>
              <a:off x="6194348" y="2664993"/>
              <a:ext cx="174633" cy="762043"/>
            </a:xfrm>
            <a:custGeom>
              <a:avLst/>
              <a:gdLst>
                <a:gd name="connsiteX0" fmla="*/ 0 w 174633"/>
                <a:gd name="connsiteY0" fmla="*/ 322809 h 762043"/>
                <a:gd name="connsiteX1" fmla="*/ 37045 w 174633"/>
                <a:gd name="connsiteY1" fmla="*/ 391608 h 762043"/>
                <a:gd name="connsiteX2" fmla="*/ 47632 w 174633"/>
                <a:gd name="connsiteY2" fmla="*/ 508029 h 762043"/>
                <a:gd name="connsiteX3" fmla="*/ 26464 w 174633"/>
                <a:gd name="connsiteY3" fmla="*/ 640327 h 762043"/>
                <a:gd name="connsiteX4" fmla="*/ 100549 w 174633"/>
                <a:gd name="connsiteY4" fmla="*/ 762043 h 762043"/>
                <a:gd name="connsiteX5" fmla="*/ 174634 w 174633"/>
                <a:gd name="connsiteY5" fmla="*/ 428648 h 762043"/>
                <a:gd name="connsiteX6" fmla="*/ 95258 w 174633"/>
                <a:gd name="connsiteY6" fmla="*/ 0 h 762043"/>
                <a:gd name="connsiteX7" fmla="*/ 63504 w 174633"/>
                <a:gd name="connsiteY7" fmla="*/ 0 h 762043"/>
                <a:gd name="connsiteX8" fmla="*/ 0 w 174633"/>
                <a:gd name="connsiteY8" fmla="*/ 322809 h 76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633" h="762043">
                  <a:moveTo>
                    <a:pt x="0" y="322809"/>
                  </a:moveTo>
                  <a:lnTo>
                    <a:pt x="37045" y="391608"/>
                  </a:lnTo>
                  <a:lnTo>
                    <a:pt x="47632" y="508029"/>
                  </a:lnTo>
                  <a:lnTo>
                    <a:pt x="26464" y="640327"/>
                  </a:lnTo>
                  <a:lnTo>
                    <a:pt x="100549" y="762043"/>
                  </a:lnTo>
                  <a:lnTo>
                    <a:pt x="174634" y="428648"/>
                  </a:lnTo>
                  <a:lnTo>
                    <a:pt x="95258" y="0"/>
                  </a:lnTo>
                  <a:lnTo>
                    <a:pt x="63504" y="0"/>
                  </a:lnTo>
                  <a:lnTo>
                    <a:pt x="0" y="322809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6B57F-9690-4889-8CA6-2B8E0B84C7A7}"/>
                </a:ext>
              </a:extLst>
            </p:cNvPr>
            <p:cNvSpPr/>
            <p:nvPr/>
          </p:nvSpPr>
          <p:spPr>
            <a:xfrm>
              <a:off x="5635289" y="4241997"/>
              <a:ext cx="183332" cy="423766"/>
            </a:xfrm>
            <a:custGeom>
              <a:avLst/>
              <a:gdLst>
                <a:gd name="connsiteX0" fmla="*/ 109018 w 183332"/>
                <a:gd name="connsiteY0" fmla="*/ -146 h 423766"/>
                <a:gd name="connsiteX1" fmla="*/ 8470 w 183332"/>
                <a:gd name="connsiteY1" fmla="*/ 26313 h 423766"/>
                <a:gd name="connsiteX2" fmla="*/ 24347 w 183332"/>
                <a:gd name="connsiteY2" fmla="*/ 132152 h 423766"/>
                <a:gd name="connsiteX3" fmla="*/ 56096 w 183332"/>
                <a:gd name="connsiteY3" fmla="*/ 296199 h 423766"/>
                <a:gd name="connsiteX4" fmla="*/ 146058 w 183332"/>
                <a:gd name="connsiteY4" fmla="*/ 423206 h 423766"/>
                <a:gd name="connsiteX5" fmla="*/ 161935 w 183332"/>
                <a:gd name="connsiteY5" fmla="*/ 237991 h 423766"/>
                <a:gd name="connsiteX6" fmla="*/ 183103 w 183332"/>
                <a:gd name="connsiteY6" fmla="*/ 153320 h 423766"/>
                <a:gd name="connsiteX7" fmla="*/ 151354 w 183332"/>
                <a:gd name="connsiteY7" fmla="*/ 142733 h 423766"/>
                <a:gd name="connsiteX8" fmla="*/ 109018 w 183332"/>
                <a:gd name="connsiteY8" fmla="*/ -146 h 42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332" h="423766">
                  <a:moveTo>
                    <a:pt x="109018" y="-146"/>
                  </a:moveTo>
                  <a:cubicBezTo>
                    <a:pt x="109018" y="-146"/>
                    <a:pt x="34928" y="21022"/>
                    <a:pt x="8470" y="26313"/>
                  </a:cubicBezTo>
                  <a:cubicBezTo>
                    <a:pt x="-17989" y="31603"/>
                    <a:pt x="24347" y="132152"/>
                    <a:pt x="24347" y="132152"/>
                  </a:cubicBezTo>
                  <a:cubicBezTo>
                    <a:pt x="24347" y="132152"/>
                    <a:pt x="50805" y="269740"/>
                    <a:pt x="56096" y="296199"/>
                  </a:cubicBezTo>
                  <a:cubicBezTo>
                    <a:pt x="61387" y="322663"/>
                    <a:pt x="98432" y="412625"/>
                    <a:pt x="146058" y="423206"/>
                  </a:cubicBezTo>
                  <a:cubicBezTo>
                    <a:pt x="193690" y="433793"/>
                    <a:pt x="161935" y="237991"/>
                    <a:pt x="161935" y="237991"/>
                  </a:cubicBezTo>
                  <a:cubicBezTo>
                    <a:pt x="161935" y="237991"/>
                    <a:pt x="183103" y="174488"/>
                    <a:pt x="183103" y="153320"/>
                  </a:cubicBezTo>
                  <a:cubicBezTo>
                    <a:pt x="183103" y="132152"/>
                    <a:pt x="151354" y="142733"/>
                    <a:pt x="151354" y="142733"/>
                  </a:cubicBezTo>
                  <a:cubicBezTo>
                    <a:pt x="66683" y="132152"/>
                    <a:pt x="109018" y="-146"/>
                    <a:pt x="109018" y="-146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D02C4E-07F8-4E8A-808E-240970009F8A}"/>
                </a:ext>
              </a:extLst>
            </p:cNvPr>
            <p:cNvSpPr/>
            <p:nvPr/>
          </p:nvSpPr>
          <p:spPr>
            <a:xfrm>
              <a:off x="5918471" y="4521928"/>
              <a:ext cx="145930" cy="170990"/>
            </a:xfrm>
            <a:custGeom>
              <a:avLst/>
              <a:gdLst>
                <a:gd name="connsiteX0" fmla="*/ 470 w 145930"/>
                <a:gd name="connsiteY0" fmla="*/ 127403 h 170990"/>
                <a:gd name="connsiteX1" fmla="*/ 79845 w 145930"/>
                <a:gd name="connsiteY1" fmla="*/ 169738 h 170990"/>
                <a:gd name="connsiteX2" fmla="*/ 143349 w 145930"/>
                <a:gd name="connsiteY2" fmla="*/ 111525 h 170990"/>
                <a:gd name="connsiteX3" fmla="*/ 122181 w 145930"/>
                <a:gd name="connsiteY3" fmla="*/ 16267 h 170990"/>
                <a:gd name="connsiteX4" fmla="*/ 21638 w 145930"/>
                <a:gd name="connsiteY4" fmla="*/ 26854 h 170990"/>
                <a:gd name="connsiteX5" fmla="*/ 470 w 145930"/>
                <a:gd name="connsiteY5" fmla="*/ 127403 h 17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0" h="170990">
                  <a:moveTo>
                    <a:pt x="470" y="127403"/>
                  </a:moveTo>
                  <a:cubicBezTo>
                    <a:pt x="5760" y="159152"/>
                    <a:pt x="-4821" y="159152"/>
                    <a:pt x="79845" y="169738"/>
                  </a:cubicBezTo>
                  <a:cubicBezTo>
                    <a:pt x="164517" y="180320"/>
                    <a:pt x="143349" y="111525"/>
                    <a:pt x="143349" y="111525"/>
                  </a:cubicBezTo>
                  <a:cubicBezTo>
                    <a:pt x="139810" y="79094"/>
                    <a:pt x="132710" y="47151"/>
                    <a:pt x="122181" y="16267"/>
                  </a:cubicBezTo>
                  <a:cubicBezTo>
                    <a:pt x="106309" y="-26063"/>
                    <a:pt x="21638" y="26854"/>
                    <a:pt x="21638" y="26854"/>
                  </a:cubicBezTo>
                  <a:cubicBezTo>
                    <a:pt x="21638" y="26854"/>
                    <a:pt x="-4821" y="95648"/>
                    <a:pt x="470" y="127403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87E4F7D-24EC-46FE-B8EB-DA6131C982BD}"/>
                </a:ext>
              </a:extLst>
            </p:cNvPr>
            <p:cNvSpPr/>
            <p:nvPr/>
          </p:nvSpPr>
          <p:spPr>
            <a:xfrm>
              <a:off x="5802745" y="2204095"/>
              <a:ext cx="280696" cy="257650"/>
            </a:xfrm>
            <a:custGeom>
              <a:avLst/>
              <a:gdLst>
                <a:gd name="connsiteX0" fmla="*/ 238049 w 280696"/>
                <a:gd name="connsiteY0" fmla="*/ 210440 h 257650"/>
                <a:gd name="connsiteX1" fmla="*/ 240807 w 280696"/>
                <a:gd name="connsiteY1" fmla="*/ 257505 h 257650"/>
                <a:gd name="connsiteX2" fmla="*/ 280243 w 280696"/>
                <a:gd name="connsiteY2" fmla="*/ 100904 h 257650"/>
                <a:gd name="connsiteX3" fmla="*/ 142655 w 280696"/>
                <a:gd name="connsiteY3" fmla="*/ 360 h 257650"/>
                <a:gd name="connsiteX4" fmla="*/ -230 w 280696"/>
                <a:gd name="connsiteY4" fmla="*/ 74445 h 257650"/>
                <a:gd name="connsiteX5" fmla="*/ 132068 w 280696"/>
                <a:gd name="connsiteY5" fmla="*/ 95613 h 257650"/>
                <a:gd name="connsiteX6" fmla="*/ 184991 w 280696"/>
                <a:gd name="connsiteY6" fmla="*/ 174994 h 257650"/>
                <a:gd name="connsiteX7" fmla="*/ 206158 w 280696"/>
                <a:gd name="connsiteY7" fmla="*/ 180285 h 2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696" h="257650">
                  <a:moveTo>
                    <a:pt x="238049" y="210440"/>
                  </a:moveTo>
                  <a:lnTo>
                    <a:pt x="240807" y="257505"/>
                  </a:lnTo>
                  <a:cubicBezTo>
                    <a:pt x="240807" y="257505"/>
                    <a:pt x="274953" y="180285"/>
                    <a:pt x="280243" y="100904"/>
                  </a:cubicBezTo>
                  <a:cubicBezTo>
                    <a:pt x="285539" y="21528"/>
                    <a:pt x="195572" y="5651"/>
                    <a:pt x="142655" y="360"/>
                  </a:cubicBezTo>
                  <a:cubicBezTo>
                    <a:pt x="89738" y="-4935"/>
                    <a:pt x="-230" y="32110"/>
                    <a:pt x="-230" y="74445"/>
                  </a:cubicBezTo>
                  <a:cubicBezTo>
                    <a:pt x="-230" y="116781"/>
                    <a:pt x="95028" y="106200"/>
                    <a:pt x="132068" y="95613"/>
                  </a:cubicBezTo>
                  <a:cubicBezTo>
                    <a:pt x="169113" y="85032"/>
                    <a:pt x="184991" y="174994"/>
                    <a:pt x="184991" y="174994"/>
                  </a:cubicBezTo>
                  <a:lnTo>
                    <a:pt x="206158" y="18028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DAE723-9831-4C85-BF7D-034F65EE86EA}"/>
                </a:ext>
              </a:extLst>
            </p:cNvPr>
            <p:cNvSpPr/>
            <p:nvPr/>
          </p:nvSpPr>
          <p:spPr>
            <a:xfrm>
              <a:off x="5866768" y="2559159"/>
              <a:ext cx="121197" cy="137588"/>
            </a:xfrm>
            <a:custGeom>
              <a:avLst/>
              <a:gdLst>
                <a:gd name="connsiteX0" fmla="*/ 0 w 121197"/>
                <a:gd name="connsiteY0" fmla="*/ 37475 h 137588"/>
                <a:gd name="connsiteX1" fmla="*/ 31235 w 121197"/>
                <a:gd name="connsiteY1" fmla="*/ 0 h 137588"/>
                <a:gd name="connsiteX2" fmla="*/ 121197 w 121197"/>
                <a:gd name="connsiteY2" fmla="*/ 74085 h 137588"/>
                <a:gd name="connsiteX3" fmla="*/ 31235 w 121197"/>
                <a:gd name="connsiteY3" fmla="*/ 137589 h 137588"/>
                <a:gd name="connsiteX4" fmla="*/ 0 w 121197"/>
                <a:gd name="connsiteY4" fmla="*/ 37475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97" h="137588">
                  <a:moveTo>
                    <a:pt x="0" y="37475"/>
                  </a:moveTo>
                  <a:lnTo>
                    <a:pt x="31235" y="0"/>
                  </a:lnTo>
                  <a:lnTo>
                    <a:pt x="121197" y="74085"/>
                  </a:lnTo>
                  <a:lnTo>
                    <a:pt x="31235" y="137589"/>
                  </a:lnTo>
                  <a:lnTo>
                    <a:pt x="0" y="37475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A6D6AE4-F80B-47A6-A0A4-19C83EDADA13}"/>
                </a:ext>
              </a:extLst>
            </p:cNvPr>
            <p:cNvSpPr/>
            <p:nvPr/>
          </p:nvSpPr>
          <p:spPr>
            <a:xfrm>
              <a:off x="5987965" y="2537991"/>
              <a:ext cx="100548" cy="153465"/>
            </a:xfrm>
            <a:custGeom>
              <a:avLst/>
              <a:gdLst>
                <a:gd name="connsiteX0" fmla="*/ 100549 w 100548"/>
                <a:gd name="connsiteY0" fmla="*/ 47626 h 153465"/>
                <a:gd name="connsiteX1" fmla="*/ 63504 w 100548"/>
                <a:gd name="connsiteY1" fmla="*/ 0 h 153465"/>
                <a:gd name="connsiteX2" fmla="*/ 0 w 100548"/>
                <a:gd name="connsiteY2" fmla="*/ 95253 h 153465"/>
                <a:gd name="connsiteX3" fmla="*/ 79381 w 100548"/>
                <a:gd name="connsiteY3" fmla="*/ 153466 h 153465"/>
                <a:gd name="connsiteX4" fmla="*/ 100549 w 100548"/>
                <a:gd name="connsiteY4" fmla="*/ 47626 h 1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48" h="153465">
                  <a:moveTo>
                    <a:pt x="100549" y="47626"/>
                  </a:moveTo>
                  <a:lnTo>
                    <a:pt x="63504" y="0"/>
                  </a:lnTo>
                  <a:lnTo>
                    <a:pt x="0" y="95253"/>
                  </a:lnTo>
                  <a:lnTo>
                    <a:pt x="79381" y="153466"/>
                  </a:lnTo>
                  <a:lnTo>
                    <a:pt x="100549" y="47626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29E94A8-1658-4905-A14D-41596252B2EA}"/>
                </a:ext>
              </a:extLst>
            </p:cNvPr>
            <p:cNvSpPr/>
            <p:nvPr/>
          </p:nvSpPr>
          <p:spPr>
            <a:xfrm>
              <a:off x="5681034" y="2551221"/>
              <a:ext cx="632007" cy="981716"/>
            </a:xfrm>
            <a:custGeom>
              <a:avLst/>
              <a:gdLst>
                <a:gd name="connsiteX0" fmla="*/ 73855 w 632007"/>
                <a:gd name="connsiteY0" fmla="*/ 425854 h 981716"/>
                <a:gd name="connsiteX1" fmla="*/ 95023 w 632007"/>
                <a:gd name="connsiteY1" fmla="*/ 626952 h 981716"/>
                <a:gd name="connsiteX2" fmla="*/ 52687 w 632007"/>
                <a:gd name="connsiteY2" fmla="*/ 748663 h 981716"/>
                <a:gd name="connsiteX3" fmla="*/ 26229 w 632007"/>
                <a:gd name="connsiteY3" fmla="*/ 865089 h 981716"/>
                <a:gd name="connsiteX4" fmla="*/ 132068 w 632007"/>
                <a:gd name="connsiteY4" fmla="*/ 981509 h 981716"/>
                <a:gd name="connsiteX5" fmla="*/ 327870 w 632007"/>
                <a:gd name="connsiteY5" fmla="*/ 648120 h 981716"/>
                <a:gd name="connsiteX6" fmla="*/ 354328 w 632007"/>
                <a:gd name="connsiteY6" fmla="*/ 764540 h 981716"/>
                <a:gd name="connsiteX7" fmla="*/ 544839 w 632007"/>
                <a:gd name="connsiteY7" fmla="*/ 976219 h 981716"/>
                <a:gd name="connsiteX8" fmla="*/ 624220 w 632007"/>
                <a:gd name="connsiteY8" fmla="*/ 886257 h 981716"/>
                <a:gd name="connsiteX9" fmla="*/ 550130 w 632007"/>
                <a:gd name="connsiteY9" fmla="*/ 722204 h 981716"/>
                <a:gd name="connsiteX10" fmla="*/ 518380 w 632007"/>
                <a:gd name="connsiteY10" fmla="*/ 611074 h 981716"/>
                <a:gd name="connsiteX11" fmla="*/ 528962 w 632007"/>
                <a:gd name="connsiteY11" fmla="*/ 473486 h 981716"/>
                <a:gd name="connsiteX12" fmla="*/ 603052 w 632007"/>
                <a:gd name="connsiteY12" fmla="*/ 113632 h 981716"/>
                <a:gd name="connsiteX13" fmla="*/ 383435 w 632007"/>
                <a:gd name="connsiteY13" fmla="*/ -146 h 981716"/>
                <a:gd name="connsiteX14" fmla="*/ 407250 w 632007"/>
                <a:gd name="connsiteY14" fmla="*/ 304143 h 981716"/>
                <a:gd name="connsiteX15" fmla="*/ 327870 w 632007"/>
                <a:gd name="connsiteY15" fmla="*/ 542280 h 981716"/>
                <a:gd name="connsiteX16" fmla="*/ 208801 w 632007"/>
                <a:gd name="connsiteY16" fmla="*/ 15732 h 981716"/>
                <a:gd name="connsiteX17" fmla="*/ 169113 w 632007"/>
                <a:gd name="connsiteY17" fmla="*/ 44838 h 981716"/>
                <a:gd name="connsiteX18" fmla="*/ -230 w 632007"/>
                <a:gd name="connsiteY18" fmla="*/ 113632 h 9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2007" h="981716">
                  <a:moveTo>
                    <a:pt x="73855" y="425854"/>
                  </a:moveTo>
                  <a:lnTo>
                    <a:pt x="95023" y="626952"/>
                  </a:lnTo>
                  <a:lnTo>
                    <a:pt x="52687" y="748663"/>
                  </a:lnTo>
                  <a:lnTo>
                    <a:pt x="26229" y="865089"/>
                  </a:lnTo>
                  <a:cubicBezTo>
                    <a:pt x="26229" y="865089"/>
                    <a:pt x="26229" y="976219"/>
                    <a:pt x="132068" y="981509"/>
                  </a:cubicBezTo>
                  <a:cubicBezTo>
                    <a:pt x="237908" y="986800"/>
                    <a:pt x="327870" y="648120"/>
                    <a:pt x="327870" y="648120"/>
                  </a:cubicBezTo>
                  <a:cubicBezTo>
                    <a:pt x="327870" y="648120"/>
                    <a:pt x="343747" y="722204"/>
                    <a:pt x="354328" y="764540"/>
                  </a:cubicBezTo>
                  <a:cubicBezTo>
                    <a:pt x="364915" y="806876"/>
                    <a:pt x="544839" y="976219"/>
                    <a:pt x="544839" y="976219"/>
                  </a:cubicBezTo>
                  <a:cubicBezTo>
                    <a:pt x="544839" y="976219"/>
                    <a:pt x="587175" y="970928"/>
                    <a:pt x="624220" y="886257"/>
                  </a:cubicBezTo>
                  <a:cubicBezTo>
                    <a:pt x="661259" y="801585"/>
                    <a:pt x="550130" y="722204"/>
                    <a:pt x="550130" y="722204"/>
                  </a:cubicBezTo>
                  <a:lnTo>
                    <a:pt x="518380" y="611074"/>
                  </a:lnTo>
                  <a:lnTo>
                    <a:pt x="528962" y="473486"/>
                  </a:lnTo>
                  <a:lnTo>
                    <a:pt x="603052" y="113632"/>
                  </a:lnTo>
                  <a:lnTo>
                    <a:pt x="383435" y="-146"/>
                  </a:lnTo>
                  <a:lnTo>
                    <a:pt x="407250" y="304143"/>
                  </a:lnTo>
                  <a:lnTo>
                    <a:pt x="327870" y="542280"/>
                  </a:lnTo>
                  <a:lnTo>
                    <a:pt x="208801" y="15732"/>
                  </a:lnTo>
                  <a:lnTo>
                    <a:pt x="169113" y="44838"/>
                  </a:lnTo>
                  <a:lnTo>
                    <a:pt x="-230" y="113632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AB742B9-1C0F-4EE0-9530-A01428AD0673}"/>
                </a:ext>
              </a:extLst>
            </p:cNvPr>
            <p:cNvSpPr/>
            <p:nvPr/>
          </p:nvSpPr>
          <p:spPr>
            <a:xfrm>
              <a:off x="2677484" y="1806539"/>
              <a:ext cx="1971542" cy="1971096"/>
            </a:xfrm>
            <a:custGeom>
              <a:avLst/>
              <a:gdLst>
                <a:gd name="connsiteX0" fmla="*/ 985982 w 1971542"/>
                <a:gd name="connsiteY0" fmla="*/ 1970951 h 1971096"/>
                <a:gd name="connsiteX1" fmla="*/ 954542 w 1971542"/>
                <a:gd name="connsiteY1" fmla="*/ 1970474 h 1971096"/>
                <a:gd name="connsiteX2" fmla="*/ 954862 w 1971542"/>
                <a:gd name="connsiteY2" fmla="*/ 1959992 h 1971096"/>
                <a:gd name="connsiteX3" fmla="*/ 985987 w 1971542"/>
                <a:gd name="connsiteY3" fmla="*/ 1960464 h 1971096"/>
                <a:gd name="connsiteX4" fmla="*/ 1017380 w 1971542"/>
                <a:gd name="connsiteY4" fmla="*/ 1959955 h 1971096"/>
                <a:gd name="connsiteX5" fmla="*/ 1017721 w 1971542"/>
                <a:gd name="connsiteY5" fmla="*/ 1970437 h 1971096"/>
                <a:gd name="connsiteX6" fmla="*/ 985982 w 1971542"/>
                <a:gd name="connsiteY6" fmla="*/ 1970951 h 1971096"/>
                <a:gd name="connsiteX7" fmla="*/ 891500 w 1971542"/>
                <a:gd name="connsiteY7" fmla="*/ 1966520 h 1971096"/>
                <a:gd name="connsiteX8" fmla="*/ 828841 w 1971542"/>
                <a:gd name="connsiteY8" fmla="*/ 1958566 h 1971096"/>
                <a:gd name="connsiteX9" fmla="*/ 830492 w 1971542"/>
                <a:gd name="connsiteY9" fmla="*/ 1948210 h 1971096"/>
                <a:gd name="connsiteX10" fmla="*/ 892491 w 1971542"/>
                <a:gd name="connsiteY10" fmla="*/ 1956086 h 1971096"/>
                <a:gd name="connsiteX11" fmla="*/ 1080752 w 1971542"/>
                <a:gd name="connsiteY11" fmla="*/ 1966410 h 1971096"/>
                <a:gd name="connsiteX12" fmla="*/ 1079751 w 1971542"/>
                <a:gd name="connsiteY12" fmla="*/ 1955976 h 1971096"/>
                <a:gd name="connsiteX13" fmla="*/ 1141739 w 1971542"/>
                <a:gd name="connsiteY13" fmla="*/ 1948021 h 1971096"/>
                <a:gd name="connsiteX14" fmla="*/ 1143407 w 1971542"/>
                <a:gd name="connsiteY14" fmla="*/ 1958377 h 1971096"/>
                <a:gd name="connsiteX15" fmla="*/ 1080752 w 1971542"/>
                <a:gd name="connsiteY15" fmla="*/ 1966410 h 1971096"/>
                <a:gd name="connsiteX16" fmla="*/ 766810 w 1971542"/>
                <a:gd name="connsiteY16" fmla="*/ 1946600 h 1971096"/>
                <a:gd name="connsiteX17" fmla="*/ 705682 w 1971542"/>
                <a:gd name="connsiteY17" fmla="*/ 1930655 h 1971096"/>
                <a:gd name="connsiteX18" fmla="*/ 708655 w 1971542"/>
                <a:gd name="connsiteY18" fmla="*/ 1920598 h 1971096"/>
                <a:gd name="connsiteX19" fmla="*/ 769128 w 1971542"/>
                <a:gd name="connsiteY19" fmla="*/ 1936365 h 1971096"/>
                <a:gd name="connsiteX20" fmla="*/ 1205421 w 1971542"/>
                <a:gd name="connsiteY20" fmla="*/ 1946338 h 1971096"/>
                <a:gd name="connsiteX21" fmla="*/ 1203088 w 1971542"/>
                <a:gd name="connsiteY21" fmla="*/ 1936119 h 1971096"/>
                <a:gd name="connsiteX22" fmla="*/ 1263545 w 1971542"/>
                <a:gd name="connsiteY22" fmla="*/ 1920268 h 1971096"/>
                <a:gd name="connsiteX23" fmla="*/ 1266528 w 1971542"/>
                <a:gd name="connsiteY23" fmla="*/ 1930325 h 1971096"/>
                <a:gd name="connsiteX24" fmla="*/ 1205416 w 1971542"/>
                <a:gd name="connsiteY24" fmla="*/ 1946338 h 1971096"/>
                <a:gd name="connsiteX25" fmla="*/ 645702 w 1971542"/>
                <a:gd name="connsiteY25" fmla="*/ 1910803 h 1971096"/>
                <a:gd name="connsiteX26" fmla="*/ 587049 w 1971542"/>
                <a:gd name="connsiteY26" fmla="*/ 1887087 h 1971096"/>
                <a:gd name="connsiteX27" fmla="*/ 591291 w 1971542"/>
                <a:gd name="connsiteY27" fmla="*/ 1877502 h 1971096"/>
                <a:gd name="connsiteX28" fmla="*/ 649320 w 1971542"/>
                <a:gd name="connsiteY28" fmla="*/ 1900961 h 1971096"/>
                <a:gd name="connsiteX29" fmla="*/ 1326477 w 1971542"/>
                <a:gd name="connsiteY29" fmla="*/ 1910394 h 1971096"/>
                <a:gd name="connsiteX30" fmla="*/ 1322853 w 1971542"/>
                <a:gd name="connsiteY30" fmla="*/ 1900552 h 1971096"/>
                <a:gd name="connsiteX31" fmla="*/ 1380678 w 1971542"/>
                <a:gd name="connsiteY31" fmla="*/ 1877104 h 1971096"/>
                <a:gd name="connsiteX32" fmla="*/ 1384931 w 1971542"/>
                <a:gd name="connsiteY32" fmla="*/ 1886689 h 1971096"/>
                <a:gd name="connsiteX33" fmla="*/ 1326477 w 1971542"/>
                <a:gd name="connsiteY33" fmla="*/ 1910394 h 1971096"/>
                <a:gd name="connsiteX34" fmla="*/ 530063 w 1971542"/>
                <a:gd name="connsiteY34" fmla="*/ 1859643 h 1971096"/>
                <a:gd name="connsiteX35" fmla="*/ 474975 w 1971542"/>
                <a:gd name="connsiteY35" fmla="*/ 1828602 h 1971096"/>
                <a:gd name="connsiteX36" fmla="*/ 480413 w 1971542"/>
                <a:gd name="connsiteY36" fmla="*/ 1819630 h 1971096"/>
                <a:gd name="connsiteX37" fmla="*/ 534913 w 1971542"/>
                <a:gd name="connsiteY37" fmla="*/ 1850341 h 1971096"/>
                <a:gd name="connsiteX38" fmla="*/ 1441759 w 1971542"/>
                <a:gd name="connsiteY38" fmla="*/ 1859255 h 1971096"/>
                <a:gd name="connsiteX39" fmla="*/ 1436904 w 1971542"/>
                <a:gd name="connsiteY39" fmla="*/ 1849963 h 1971096"/>
                <a:gd name="connsiteX40" fmla="*/ 1491274 w 1971542"/>
                <a:gd name="connsiteY40" fmla="*/ 1819263 h 1971096"/>
                <a:gd name="connsiteX41" fmla="*/ 1496721 w 1971542"/>
                <a:gd name="connsiteY41" fmla="*/ 1828224 h 1971096"/>
                <a:gd name="connsiteX42" fmla="*/ 1441759 w 1971542"/>
                <a:gd name="connsiteY42" fmla="*/ 1859255 h 1971096"/>
                <a:gd name="connsiteX43" fmla="*/ 422000 w 1971542"/>
                <a:gd name="connsiteY43" fmla="*/ 1794099 h 1971096"/>
                <a:gd name="connsiteX44" fmla="*/ 371354 w 1971542"/>
                <a:gd name="connsiteY44" fmla="*/ 1756289 h 1971096"/>
                <a:gd name="connsiteX45" fmla="*/ 377892 w 1971542"/>
                <a:gd name="connsiteY45" fmla="*/ 1748083 h 1971096"/>
                <a:gd name="connsiteX46" fmla="*/ 428004 w 1971542"/>
                <a:gd name="connsiteY46" fmla="*/ 1785495 h 1971096"/>
                <a:gd name="connsiteX47" fmla="*/ 1549607 w 1971542"/>
                <a:gd name="connsiteY47" fmla="*/ 1793722 h 1971096"/>
                <a:gd name="connsiteX48" fmla="*/ 1543598 w 1971542"/>
                <a:gd name="connsiteY48" fmla="*/ 1785133 h 1971096"/>
                <a:gd name="connsiteX49" fmla="*/ 1593642 w 1971542"/>
                <a:gd name="connsiteY49" fmla="*/ 1747721 h 1971096"/>
                <a:gd name="connsiteX50" fmla="*/ 1600186 w 1971542"/>
                <a:gd name="connsiteY50" fmla="*/ 1755911 h 1971096"/>
                <a:gd name="connsiteX51" fmla="*/ 1549607 w 1971542"/>
                <a:gd name="connsiteY51" fmla="*/ 1793722 h 1971096"/>
                <a:gd name="connsiteX52" fmla="*/ 323229 w 1971542"/>
                <a:gd name="connsiteY52" fmla="*/ 1715316 h 1971096"/>
                <a:gd name="connsiteX53" fmla="*/ 277821 w 1971542"/>
                <a:gd name="connsiteY53" fmla="*/ 1671387 h 1971096"/>
                <a:gd name="connsiteX54" fmla="*/ 285351 w 1971542"/>
                <a:gd name="connsiteY54" fmla="*/ 1664088 h 1971096"/>
                <a:gd name="connsiteX55" fmla="*/ 330282 w 1971542"/>
                <a:gd name="connsiteY55" fmla="*/ 1707556 h 1971096"/>
                <a:gd name="connsiteX56" fmla="*/ 1648263 w 1971542"/>
                <a:gd name="connsiteY56" fmla="*/ 1714955 h 1971096"/>
                <a:gd name="connsiteX57" fmla="*/ 1641205 w 1971542"/>
                <a:gd name="connsiteY57" fmla="*/ 1707189 h 1971096"/>
                <a:gd name="connsiteX58" fmla="*/ 1686105 w 1971542"/>
                <a:gd name="connsiteY58" fmla="*/ 1663705 h 1971096"/>
                <a:gd name="connsiteX59" fmla="*/ 1693634 w 1971542"/>
                <a:gd name="connsiteY59" fmla="*/ 1670999 h 1971096"/>
                <a:gd name="connsiteX60" fmla="*/ 1648263 w 1971542"/>
                <a:gd name="connsiteY60" fmla="*/ 1714955 h 1971096"/>
                <a:gd name="connsiteX61" fmla="*/ 235312 w 1971542"/>
                <a:gd name="connsiteY61" fmla="*/ 1624667 h 1971096"/>
                <a:gd name="connsiteX62" fmla="*/ 195871 w 1971542"/>
                <a:gd name="connsiteY62" fmla="*/ 1575342 h 1971096"/>
                <a:gd name="connsiteX63" fmla="*/ 204265 w 1971542"/>
                <a:gd name="connsiteY63" fmla="*/ 1569055 h 1971096"/>
                <a:gd name="connsiteX64" fmla="*/ 243287 w 1971542"/>
                <a:gd name="connsiteY64" fmla="*/ 1617856 h 1971096"/>
                <a:gd name="connsiteX65" fmla="*/ 1736133 w 1971542"/>
                <a:gd name="connsiteY65" fmla="*/ 1624232 h 1971096"/>
                <a:gd name="connsiteX66" fmla="*/ 1728157 w 1971542"/>
                <a:gd name="connsiteY66" fmla="*/ 1617431 h 1971096"/>
                <a:gd name="connsiteX67" fmla="*/ 1767174 w 1971542"/>
                <a:gd name="connsiteY67" fmla="*/ 1568573 h 1971096"/>
                <a:gd name="connsiteX68" fmla="*/ 1775574 w 1971542"/>
                <a:gd name="connsiteY68" fmla="*/ 1574849 h 1971096"/>
                <a:gd name="connsiteX69" fmla="*/ 1736133 w 1971542"/>
                <a:gd name="connsiteY69" fmla="*/ 1624232 h 1971096"/>
                <a:gd name="connsiteX70" fmla="*/ 159670 w 1971542"/>
                <a:gd name="connsiteY70" fmla="*/ 1523605 h 1971096"/>
                <a:gd name="connsiteX71" fmla="*/ 126851 w 1971542"/>
                <a:gd name="connsiteY71" fmla="*/ 1469681 h 1971096"/>
                <a:gd name="connsiteX72" fmla="*/ 135980 w 1971542"/>
                <a:gd name="connsiteY72" fmla="*/ 1464516 h 1971096"/>
                <a:gd name="connsiteX73" fmla="*/ 168447 w 1971542"/>
                <a:gd name="connsiteY73" fmla="*/ 1517869 h 1971096"/>
                <a:gd name="connsiteX74" fmla="*/ 1811791 w 1971542"/>
                <a:gd name="connsiteY74" fmla="*/ 1523033 h 1971096"/>
                <a:gd name="connsiteX75" fmla="*/ 1803003 w 1971542"/>
                <a:gd name="connsiteY75" fmla="*/ 1517307 h 1971096"/>
                <a:gd name="connsiteX76" fmla="*/ 1835481 w 1971542"/>
                <a:gd name="connsiteY76" fmla="*/ 1463850 h 1971096"/>
                <a:gd name="connsiteX77" fmla="*/ 1844615 w 1971542"/>
                <a:gd name="connsiteY77" fmla="*/ 1469005 h 1971096"/>
                <a:gd name="connsiteX78" fmla="*/ 1811791 w 1971542"/>
                <a:gd name="connsiteY78" fmla="*/ 1523033 h 1971096"/>
                <a:gd name="connsiteX79" fmla="*/ 97566 w 1971542"/>
                <a:gd name="connsiteY79" fmla="*/ 1413770 h 1971096"/>
                <a:gd name="connsiteX80" fmla="*/ 71947 w 1971542"/>
                <a:gd name="connsiteY80" fmla="*/ 1356113 h 1971096"/>
                <a:gd name="connsiteX81" fmla="*/ 81663 w 1971542"/>
                <a:gd name="connsiteY81" fmla="*/ 1352170 h 1971096"/>
                <a:gd name="connsiteX82" fmla="*/ 107010 w 1971542"/>
                <a:gd name="connsiteY82" fmla="*/ 1409203 h 1971096"/>
                <a:gd name="connsiteX83" fmla="*/ 1873910 w 1971542"/>
                <a:gd name="connsiteY83" fmla="*/ 1412952 h 1971096"/>
                <a:gd name="connsiteX84" fmla="*/ 1864467 w 1971542"/>
                <a:gd name="connsiteY84" fmla="*/ 1408396 h 1971096"/>
                <a:gd name="connsiteX85" fmla="*/ 1889824 w 1971542"/>
                <a:gd name="connsiteY85" fmla="*/ 1351189 h 1971096"/>
                <a:gd name="connsiteX86" fmla="*/ 1899540 w 1971542"/>
                <a:gd name="connsiteY86" fmla="*/ 1355122 h 1971096"/>
                <a:gd name="connsiteX87" fmla="*/ 1873910 w 1971542"/>
                <a:gd name="connsiteY87" fmla="*/ 1412952 h 1971096"/>
                <a:gd name="connsiteX88" fmla="*/ 50055 w 1971542"/>
                <a:gd name="connsiteY88" fmla="*/ 1296857 h 1971096"/>
                <a:gd name="connsiteX89" fmla="*/ 32044 w 1971542"/>
                <a:gd name="connsiteY89" fmla="*/ 1236294 h 1971096"/>
                <a:gd name="connsiteX90" fmla="*/ 42185 w 1971542"/>
                <a:gd name="connsiteY90" fmla="*/ 1233631 h 1971096"/>
                <a:gd name="connsiteX91" fmla="*/ 60007 w 1971542"/>
                <a:gd name="connsiteY91" fmla="*/ 1293537 h 1971096"/>
                <a:gd name="connsiteX92" fmla="*/ 1921390 w 1971542"/>
                <a:gd name="connsiteY92" fmla="*/ 1295745 h 1971096"/>
                <a:gd name="connsiteX93" fmla="*/ 1911438 w 1971542"/>
                <a:gd name="connsiteY93" fmla="*/ 1292447 h 1971096"/>
                <a:gd name="connsiteX94" fmla="*/ 1929187 w 1971542"/>
                <a:gd name="connsiteY94" fmla="*/ 1232514 h 1971096"/>
                <a:gd name="connsiteX95" fmla="*/ 1939333 w 1971542"/>
                <a:gd name="connsiteY95" fmla="*/ 1235167 h 1971096"/>
                <a:gd name="connsiteX96" fmla="*/ 1921390 w 1971542"/>
                <a:gd name="connsiteY96" fmla="*/ 1295745 h 1971096"/>
                <a:gd name="connsiteX97" fmla="*/ 17976 w 1971542"/>
                <a:gd name="connsiteY97" fmla="*/ 1174715 h 1971096"/>
                <a:gd name="connsiteX98" fmla="*/ 7898 w 1971542"/>
                <a:gd name="connsiteY98" fmla="*/ 1112355 h 1971096"/>
                <a:gd name="connsiteX99" fmla="*/ 18296 w 1971542"/>
                <a:gd name="connsiteY99" fmla="*/ 1111012 h 1971096"/>
                <a:gd name="connsiteX100" fmla="*/ 28264 w 1971542"/>
                <a:gd name="connsiteY100" fmla="*/ 1172707 h 1971096"/>
                <a:gd name="connsiteX101" fmla="*/ 1953328 w 1971542"/>
                <a:gd name="connsiteY101" fmla="*/ 1173562 h 1971096"/>
                <a:gd name="connsiteX102" fmla="*/ 1943035 w 1971542"/>
                <a:gd name="connsiteY102" fmla="*/ 1171574 h 1971096"/>
                <a:gd name="connsiteX103" fmla="*/ 1952929 w 1971542"/>
                <a:gd name="connsiteY103" fmla="*/ 1109859 h 1971096"/>
                <a:gd name="connsiteX104" fmla="*/ 1963332 w 1971542"/>
                <a:gd name="connsiteY104" fmla="*/ 1111191 h 1971096"/>
                <a:gd name="connsiteX105" fmla="*/ 1953328 w 1971542"/>
                <a:gd name="connsiteY105" fmla="*/ 1173562 h 1971096"/>
                <a:gd name="connsiteX106" fmla="*/ 1831 w 1971542"/>
                <a:gd name="connsiteY106" fmla="*/ 1049486 h 1971096"/>
                <a:gd name="connsiteX107" fmla="*/ -230 w 1971542"/>
                <a:gd name="connsiteY107" fmla="*/ 986339 h 1971096"/>
                <a:gd name="connsiteX108" fmla="*/ 10257 w 1971542"/>
                <a:gd name="connsiteY108" fmla="*/ 986328 h 1971096"/>
                <a:gd name="connsiteX109" fmla="*/ 12302 w 1971542"/>
                <a:gd name="connsiteY109" fmla="*/ 1048809 h 1971096"/>
                <a:gd name="connsiteX110" fmla="*/ 1969325 w 1971542"/>
                <a:gd name="connsiteY110" fmla="*/ 1048311 h 1971096"/>
                <a:gd name="connsiteX111" fmla="*/ 1958859 w 1971542"/>
                <a:gd name="connsiteY111" fmla="*/ 1047645 h 1971096"/>
                <a:gd name="connsiteX112" fmla="*/ 1960826 w 1971542"/>
                <a:gd name="connsiteY112" fmla="*/ 985180 h 1971096"/>
                <a:gd name="connsiteX113" fmla="*/ 1960820 w 1971542"/>
                <a:gd name="connsiteY113" fmla="*/ 982883 h 1971096"/>
                <a:gd name="connsiteX114" fmla="*/ 1971307 w 1971542"/>
                <a:gd name="connsiteY114" fmla="*/ 982883 h 1971096"/>
                <a:gd name="connsiteX115" fmla="*/ 1971313 w 1971542"/>
                <a:gd name="connsiteY115" fmla="*/ 985143 h 1971096"/>
                <a:gd name="connsiteX116" fmla="*/ 1969325 w 1971542"/>
                <a:gd name="connsiteY116" fmla="*/ 1048311 h 1971096"/>
                <a:gd name="connsiteX117" fmla="*/ 12155 w 1971542"/>
                <a:gd name="connsiteY117" fmla="*/ 923857 h 1971096"/>
                <a:gd name="connsiteX118" fmla="*/ 1690 w 1971542"/>
                <a:gd name="connsiteY118" fmla="*/ 923213 h 1971096"/>
                <a:gd name="connsiteX119" fmla="*/ 7604 w 1971542"/>
                <a:gd name="connsiteY119" fmla="*/ 860322 h 1971096"/>
                <a:gd name="connsiteX120" fmla="*/ 18007 w 1971542"/>
                <a:gd name="connsiteY120" fmla="*/ 861633 h 1971096"/>
                <a:gd name="connsiteX121" fmla="*/ 12155 w 1971542"/>
                <a:gd name="connsiteY121" fmla="*/ 923857 h 1971096"/>
                <a:gd name="connsiteX122" fmla="*/ 1958718 w 1971542"/>
                <a:gd name="connsiteY122" fmla="*/ 920418 h 1971096"/>
                <a:gd name="connsiteX123" fmla="*/ 1952641 w 1971542"/>
                <a:gd name="connsiteY123" fmla="*/ 858215 h 1971096"/>
                <a:gd name="connsiteX124" fmla="*/ 1963038 w 1971542"/>
                <a:gd name="connsiteY124" fmla="*/ 856862 h 1971096"/>
                <a:gd name="connsiteX125" fmla="*/ 1969184 w 1971542"/>
                <a:gd name="connsiteY125" fmla="*/ 919731 h 1971096"/>
                <a:gd name="connsiteX126" fmla="*/ 27828 w 1971542"/>
                <a:gd name="connsiteY126" fmla="*/ 799918 h 1971096"/>
                <a:gd name="connsiteX127" fmla="*/ 17530 w 1971542"/>
                <a:gd name="connsiteY127" fmla="*/ 797936 h 1971096"/>
                <a:gd name="connsiteX128" fmla="*/ 31452 w 1971542"/>
                <a:gd name="connsiteY128" fmla="*/ 736320 h 1971096"/>
                <a:gd name="connsiteX129" fmla="*/ 41598 w 1971542"/>
                <a:gd name="connsiteY129" fmla="*/ 738957 h 1971096"/>
                <a:gd name="connsiteX130" fmla="*/ 27828 w 1971542"/>
                <a:gd name="connsiteY130" fmla="*/ 799918 h 1971096"/>
                <a:gd name="connsiteX131" fmla="*/ 1942589 w 1971542"/>
                <a:gd name="connsiteY131" fmla="*/ 796536 h 1971096"/>
                <a:gd name="connsiteX132" fmla="*/ 1928599 w 1971542"/>
                <a:gd name="connsiteY132" fmla="*/ 735622 h 1971096"/>
                <a:gd name="connsiteX133" fmla="*/ 1938740 w 1971542"/>
                <a:gd name="connsiteY133" fmla="*/ 732953 h 1971096"/>
                <a:gd name="connsiteX134" fmla="*/ 1952882 w 1971542"/>
                <a:gd name="connsiteY134" fmla="*/ 794517 h 1971096"/>
                <a:gd name="connsiteX135" fmla="*/ 59284 w 1971542"/>
                <a:gd name="connsiteY135" fmla="*/ 679009 h 1971096"/>
                <a:gd name="connsiteX136" fmla="*/ 49321 w 1971542"/>
                <a:gd name="connsiteY136" fmla="*/ 675726 h 1971096"/>
                <a:gd name="connsiteX137" fmla="*/ 71103 w 1971542"/>
                <a:gd name="connsiteY137" fmla="*/ 616313 h 1971096"/>
                <a:gd name="connsiteX138" fmla="*/ 80829 w 1971542"/>
                <a:gd name="connsiteY138" fmla="*/ 620240 h 1971096"/>
                <a:gd name="connsiteX139" fmla="*/ 59284 w 1971542"/>
                <a:gd name="connsiteY139" fmla="*/ 679009 h 1971096"/>
                <a:gd name="connsiteX140" fmla="*/ 1910719 w 1971542"/>
                <a:gd name="connsiteY140" fmla="*/ 675742 h 1971096"/>
                <a:gd name="connsiteX141" fmla="*/ 1889001 w 1971542"/>
                <a:gd name="connsiteY141" fmla="*/ 617136 h 1971096"/>
                <a:gd name="connsiteX142" fmla="*/ 1898706 w 1971542"/>
                <a:gd name="connsiteY142" fmla="*/ 613177 h 1971096"/>
                <a:gd name="connsiteX143" fmla="*/ 1920666 w 1971542"/>
                <a:gd name="connsiteY143" fmla="*/ 672412 h 1971096"/>
                <a:gd name="connsiteX144" fmla="*/ 106124 w 1971542"/>
                <a:gd name="connsiteY144" fmla="*/ 562992 h 1971096"/>
                <a:gd name="connsiteX145" fmla="*/ 96670 w 1971542"/>
                <a:gd name="connsiteY145" fmla="*/ 558446 h 1971096"/>
                <a:gd name="connsiteX146" fmla="*/ 125907 w 1971542"/>
                <a:gd name="connsiteY146" fmla="*/ 502367 h 1971096"/>
                <a:gd name="connsiteX147" fmla="*/ 135047 w 1971542"/>
                <a:gd name="connsiteY147" fmla="*/ 507511 h 1971096"/>
                <a:gd name="connsiteX148" fmla="*/ 106124 w 1971542"/>
                <a:gd name="connsiteY148" fmla="*/ 562992 h 1971096"/>
                <a:gd name="connsiteX149" fmla="*/ 1863586 w 1971542"/>
                <a:gd name="connsiteY149" fmla="*/ 560134 h 1971096"/>
                <a:gd name="connsiteX150" fmla="*/ 1834547 w 1971542"/>
                <a:gd name="connsiteY150" fmla="*/ 504857 h 1971096"/>
                <a:gd name="connsiteX151" fmla="*/ 1843671 w 1971542"/>
                <a:gd name="connsiteY151" fmla="*/ 499682 h 1971096"/>
                <a:gd name="connsiteX152" fmla="*/ 1873019 w 1971542"/>
                <a:gd name="connsiteY152" fmla="*/ 555562 h 1971096"/>
                <a:gd name="connsiteX153" fmla="*/ 167456 w 1971542"/>
                <a:gd name="connsiteY153" fmla="*/ 454006 h 1971096"/>
                <a:gd name="connsiteX154" fmla="*/ 158668 w 1971542"/>
                <a:gd name="connsiteY154" fmla="*/ 448291 h 1971096"/>
                <a:gd name="connsiteX155" fmla="*/ 194817 w 1971542"/>
                <a:gd name="connsiteY155" fmla="*/ 396433 h 1971096"/>
                <a:gd name="connsiteX156" fmla="*/ 203227 w 1971542"/>
                <a:gd name="connsiteY156" fmla="*/ 402699 h 1971096"/>
                <a:gd name="connsiteX157" fmla="*/ 167456 w 1971542"/>
                <a:gd name="connsiteY157" fmla="*/ 454006 h 1971096"/>
                <a:gd name="connsiteX158" fmla="*/ 1802017 w 1971542"/>
                <a:gd name="connsiteY158" fmla="*/ 451542 h 1971096"/>
                <a:gd name="connsiteX159" fmla="*/ 1766136 w 1971542"/>
                <a:gd name="connsiteY159" fmla="*/ 400397 h 1971096"/>
                <a:gd name="connsiteX160" fmla="*/ 1774525 w 1971542"/>
                <a:gd name="connsiteY160" fmla="*/ 394105 h 1971096"/>
                <a:gd name="connsiteX161" fmla="*/ 1810794 w 1971542"/>
                <a:gd name="connsiteY161" fmla="*/ 445795 h 1971096"/>
                <a:gd name="connsiteX162" fmla="*/ 242186 w 1971542"/>
                <a:gd name="connsiteY162" fmla="*/ 353799 h 1971096"/>
                <a:gd name="connsiteX163" fmla="*/ 234200 w 1971542"/>
                <a:gd name="connsiteY163" fmla="*/ 347008 h 1971096"/>
                <a:gd name="connsiteX164" fmla="*/ 276641 w 1971542"/>
                <a:gd name="connsiteY164" fmla="*/ 300195 h 1971096"/>
                <a:gd name="connsiteX165" fmla="*/ 284181 w 1971542"/>
                <a:gd name="connsiteY165" fmla="*/ 307483 h 1971096"/>
                <a:gd name="connsiteX166" fmla="*/ 242186 w 1971542"/>
                <a:gd name="connsiteY166" fmla="*/ 353799 h 1971096"/>
                <a:gd name="connsiteX167" fmla="*/ 1727056 w 1971542"/>
                <a:gd name="connsiteY167" fmla="*/ 351633 h 1971096"/>
                <a:gd name="connsiteX168" fmla="*/ 1684941 w 1971542"/>
                <a:gd name="connsiteY168" fmla="*/ 305454 h 1971096"/>
                <a:gd name="connsiteX169" fmla="*/ 1692455 w 1971542"/>
                <a:gd name="connsiteY169" fmla="*/ 298144 h 1971096"/>
                <a:gd name="connsiteX170" fmla="*/ 1735021 w 1971542"/>
                <a:gd name="connsiteY170" fmla="*/ 344822 h 1971096"/>
                <a:gd name="connsiteX171" fmla="*/ 329028 w 1971542"/>
                <a:gd name="connsiteY171" fmla="*/ 263936 h 1971096"/>
                <a:gd name="connsiteX172" fmla="*/ 321971 w 1971542"/>
                <a:gd name="connsiteY172" fmla="*/ 256186 h 1971096"/>
                <a:gd name="connsiteX173" fmla="*/ 369996 w 1971542"/>
                <a:gd name="connsiteY173" fmla="*/ 215167 h 1971096"/>
                <a:gd name="connsiteX174" fmla="*/ 376550 w 1971542"/>
                <a:gd name="connsiteY174" fmla="*/ 223352 h 1971096"/>
                <a:gd name="connsiteX175" fmla="*/ 329028 w 1971542"/>
                <a:gd name="connsiteY175" fmla="*/ 263936 h 1971096"/>
                <a:gd name="connsiteX176" fmla="*/ 1639957 w 1971542"/>
                <a:gd name="connsiteY176" fmla="*/ 262038 h 1971096"/>
                <a:gd name="connsiteX177" fmla="*/ 1592294 w 1971542"/>
                <a:gd name="connsiteY177" fmla="*/ 221569 h 1971096"/>
                <a:gd name="connsiteX178" fmla="*/ 1598827 w 1971542"/>
                <a:gd name="connsiteY178" fmla="*/ 213363 h 1971096"/>
                <a:gd name="connsiteX179" fmla="*/ 1646989 w 1971542"/>
                <a:gd name="connsiteY179" fmla="*/ 254262 h 1971096"/>
                <a:gd name="connsiteX180" fmla="*/ 426552 w 1971542"/>
                <a:gd name="connsiteY180" fmla="*/ 185882 h 1971096"/>
                <a:gd name="connsiteX181" fmla="*/ 420537 w 1971542"/>
                <a:gd name="connsiteY181" fmla="*/ 177293 h 1971096"/>
                <a:gd name="connsiteX182" fmla="*/ 473376 w 1971542"/>
                <a:gd name="connsiteY182" fmla="*/ 142739 h 1971096"/>
                <a:gd name="connsiteX183" fmla="*/ 478834 w 1971542"/>
                <a:gd name="connsiteY183" fmla="*/ 151694 h 1971096"/>
                <a:gd name="connsiteX184" fmla="*/ 426552 w 1971542"/>
                <a:gd name="connsiteY184" fmla="*/ 185882 h 1971096"/>
                <a:gd name="connsiteX185" fmla="*/ 1542140 w 1971542"/>
                <a:gd name="connsiteY185" fmla="*/ 184214 h 1971096"/>
                <a:gd name="connsiteX186" fmla="*/ 1489690 w 1971542"/>
                <a:gd name="connsiteY186" fmla="*/ 150137 h 1971096"/>
                <a:gd name="connsiteX187" fmla="*/ 1495122 w 1971542"/>
                <a:gd name="connsiteY187" fmla="*/ 141166 h 1971096"/>
                <a:gd name="connsiteX188" fmla="*/ 1548134 w 1971542"/>
                <a:gd name="connsiteY188" fmla="*/ 175605 h 1971096"/>
                <a:gd name="connsiteX189" fmla="*/ 533172 w 1971542"/>
                <a:gd name="connsiteY189" fmla="*/ 120926 h 1971096"/>
                <a:gd name="connsiteX190" fmla="*/ 528301 w 1971542"/>
                <a:gd name="connsiteY190" fmla="*/ 111640 h 1971096"/>
                <a:gd name="connsiteX191" fmla="*/ 585093 w 1971542"/>
                <a:gd name="connsiteY191" fmla="*/ 84138 h 1971096"/>
                <a:gd name="connsiteX192" fmla="*/ 589361 w 1971542"/>
                <a:gd name="connsiteY192" fmla="*/ 93717 h 1971096"/>
                <a:gd name="connsiteX193" fmla="*/ 533172 w 1971542"/>
                <a:gd name="connsiteY193" fmla="*/ 120926 h 1971096"/>
                <a:gd name="connsiteX194" fmla="*/ 1435153 w 1971542"/>
                <a:gd name="connsiteY194" fmla="*/ 119489 h 1971096"/>
                <a:gd name="connsiteX195" fmla="*/ 1378743 w 1971542"/>
                <a:gd name="connsiteY195" fmla="*/ 92401 h 1971096"/>
                <a:gd name="connsiteX196" fmla="*/ 1382980 w 1971542"/>
                <a:gd name="connsiteY196" fmla="*/ 82806 h 1971096"/>
                <a:gd name="connsiteX197" fmla="*/ 1439998 w 1971542"/>
                <a:gd name="connsiteY197" fmla="*/ 110187 h 1971096"/>
                <a:gd name="connsiteX198" fmla="*/ 647160 w 1971542"/>
                <a:gd name="connsiteY198" fmla="*/ 70195 h 1971096"/>
                <a:gd name="connsiteX199" fmla="*/ 643516 w 1971542"/>
                <a:gd name="connsiteY199" fmla="*/ 60359 h 1971096"/>
                <a:gd name="connsiteX200" fmla="*/ 703449 w 1971542"/>
                <a:gd name="connsiteY200" fmla="*/ 40365 h 1971096"/>
                <a:gd name="connsiteX201" fmla="*/ 706442 w 1971542"/>
                <a:gd name="connsiteY201" fmla="*/ 50417 h 1971096"/>
                <a:gd name="connsiteX202" fmla="*/ 647160 w 1971542"/>
                <a:gd name="connsiteY202" fmla="*/ 70195 h 1971096"/>
                <a:gd name="connsiteX203" fmla="*/ 1320688 w 1971542"/>
                <a:gd name="connsiteY203" fmla="*/ 69005 h 1971096"/>
                <a:gd name="connsiteX204" fmla="*/ 1261337 w 1971542"/>
                <a:gd name="connsiteY204" fmla="*/ 49436 h 1971096"/>
                <a:gd name="connsiteX205" fmla="*/ 1264295 w 1971542"/>
                <a:gd name="connsiteY205" fmla="*/ 39374 h 1971096"/>
                <a:gd name="connsiteX206" fmla="*/ 1324295 w 1971542"/>
                <a:gd name="connsiteY206" fmla="*/ 59158 h 1971096"/>
                <a:gd name="connsiteX207" fmla="*/ 766879 w 1971542"/>
                <a:gd name="connsiteY207" fmla="*/ 34503 h 1971096"/>
                <a:gd name="connsiteX208" fmla="*/ 764535 w 1971542"/>
                <a:gd name="connsiteY208" fmla="*/ 24284 h 1971096"/>
                <a:gd name="connsiteX209" fmla="*/ 826534 w 1971542"/>
                <a:gd name="connsiteY209" fmla="*/ 12166 h 1971096"/>
                <a:gd name="connsiteX210" fmla="*/ 828217 w 1971542"/>
                <a:gd name="connsiteY210" fmla="*/ 22522 h 1971096"/>
                <a:gd name="connsiteX211" fmla="*/ 766879 w 1971542"/>
                <a:gd name="connsiteY211" fmla="*/ 34503 h 1971096"/>
                <a:gd name="connsiteX212" fmla="*/ 1200838 w 1971542"/>
                <a:gd name="connsiteY212" fmla="*/ 33737 h 1971096"/>
                <a:gd name="connsiteX213" fmla="*/ 1139458 w 1971542"/>
                <a:gd name="connsiteY213" fmla="*/ 21971 h 1971096"/>
                <a:gd name="connsiteX214" fmla="*/ 1141105 w 1971542"/>
                <a:gd name="connsiteY214" fmla="*/ 11615 h 1971096"/>
                <a:gd name="connsiteX215" fmla="*/ 1203145 w 1971542"/>
                <a:gd name="connsiteY215" fmla="*/ 23508 h 1971096"/>
                <a:gd name="connsiteX216" fmla="*/ 890194 w 1971542"/>
                <a:gd name="connsiteY216" fmla="*/ 14494 h 1971096"/>
                <a:gd name="connsiteX217" fmla="*/ 889177 w 1971542"/>
                <a:gd name="connsiteY217" fmla="*/ 4060 h 1971096"/>
                <a:gd name="connsiteX218" fmla="*/ 952209 w 1971542"/>
                <a:gd name="connsiteY218" fmla="*/ -41 h 1971096"/>
                <a:gd name="connsiteX219" fmla="*/ 952555 w 1971542"/>
                <a:gd name="connsiteY219" fmla="*/ 10441 h 1971096"/>
                <a:gd name="connsiteX220" fmla="*/ 890194 w 1971542"/>
                <a:gd name="connsiteY220" fmla="*/ 14494 h 1971096"/>
                <a:gd name="connsiteX221" fmla="*/ 1077454 w 1971542"/>
                <a:gd name="connsiteY221" fmla="*/ 14169 h 1971096"/>
                <a:gd name="connsiteX222" fmla="*/ 1015078 w 1971542"/>
                <a:gd name="connsiteY222" fmla="*/ 10336 h 1971096"/>
                <a:gd name="connsiteX223" fmla="*/ 1015387 w 1971542"/>
                <a:gd name="connsiteY223" fmla="*/ -146 h 1971096"/>
                <a:gd name="connsiteX224" fmla="*/ 1078430 w 1971542"/>
                <a:gd name="connsiteY224" fmla="*/ 3729 h 19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971542" h="1971096">
                  <a:moveTo>
                    <a:pt x="985982" y="1970951"/>
                  </a:moveTo>
                  <a:cubicBezTo>
                    <a:pt x="975521" y="1970872"/>
                    <a:pt x="964935" y="1970799"/>
                    <a:pt x="954542" y="1970474"/>
                  </a:cubicBezTo>
                  <a:lnTo>
                    <a:pt x="954862" y="1959992"/>
                  </a:lnTo>
                  <a:cubicBezTo>
                    <a:pt x="965150" y="1960312"/>
                    <a:pt x="975673" y="1960454"/>
                    <a:pt x="985987" y="1960464"/>
                  </a:cubicBezTo>
                  <a:cubicBezTo>
                    <a:pt x="996348" y="1960464"/>
                    <a:pt x="1006909" y="1960296"/>
                    <a:pt x="1017380" y="1959955"/>
                  </a:cubicBezTo>
                  <a:lnTo>
                    <a:pt x="1017721" y="1970437"/>
                  </a:lnTo>
                  <a:cubicBezTo>
                    <a:pt x="1007129" y="1970778"/>
                    <a:pt x="996453" y="1970951"/>
                    <a:pt x="985982" y="1970951"/>
                  </a:cubicBezTo>
                  <a:close/>
                  <a:moveTo>
                    <a:pt x="891500" y="1966520"/>
                  </a:moveTo>
                  <a:cubicBezTo>
                    <a:pt x="870626" y="1964543"/>
                    <a:pt x="849542" y="1961869"/>
                    <a:pt x="828841" y="1958566"/>
                  </a:cubicBezTo>
                  <a:lnTo>
                    <a:pt x="830492" y="1948210"/>
                  </a:lnTo>
                  <a:cubicBezTo>
                    <a:pt x="850973" y="1951477"/>
                    <a:pt x="871832" y="1954130"/>
                    <a:pt x="892491" y="1956086"/>
                  </a:cubicBezTo>
                  <a:close/>
                  <a:moveTo>
                    <a:pt x="1080752" y="1966410"/>
                  </a:moveTo>
                  <a:lnTo>
                    <a:pt x="1079751" y="1955976"/>
                  </a:lnTo>
                  <a:cubicBezTo>
                    <a:pt x="1100400" y="1953999"/>
                    <a:pt x="1121258" y="1951319"/>
                    <a:pt x="1141739" y="1948021"/>
                  </a:cubicBezTo>
                  <a:lnTo>
                    <a:pt x="1143407" y="1958377"/>
                  </a:lnTo>
                  <a:cubicBezTo>
                    <a:pt x="1122705" y="1961707"/>
                    <a:pt x="1101621" y="1964412"/>
                    <a:pt x="1080752" y="1966410"/>
                  </a:cubicBezTo>
                  <a:close/>
                  <a:moveTo>
                    <a:pt x="766810" y="1946600"/>
                  </a:moveTo>
                  <a:cubicBezTo>
                    <a:pt x="746372" y="1941965"/>
                    <a:pt x="725801" y="1936596"/>
                    <a:pt x="705682" y="1930655"/>
                  </a:cubicBezTo>
                  <a:lnTo>
                    <a:pt x="708655" y="1920598"/>
                  </a:lnTo>
                  <a:cubicBezTo>
                    <a:pt x="728559" y="1926481"/>
                    <a:pt x="748909" y="1931782"/>
                    <a:pt x="769128" y="1936365"/>
                  </a:cubicBezTo>
                  <a:close/>
                  <a:moveTo>
                    <a:pt x="1205421" y="1946338"/>
                  </a:moveTo>
                  <a:lnTo>
                    <a:pt x="1203088" y="1936119"/>
                  </a:lnTo>
                  <a:cubicBezTo>
                    <a:pt x="1223359" y="1931494"/>
                    <a:pt x="1243698" y="1926161"/>
                    <a:pt x="1263545" y="1920268"/>
                  </a:cubicBezTo>
                  <a:lnTo>
                    <a:pt x="1266528" y="1930325"/>
                  </a:lnTo>
                  <a:cubicBezTo>
                    <a:pt x="1246472" y="1936281"/>
                    <a:pt x="1225907" y="1941666"/>
                    <a:pt x="1205416" y="1946338"/>
                  </a:cubicBezTo>
                  <a:close/>
                  <a:moveTo>
                    <a:pt x="645702" y="1910803"/>
                  </a:moveTo>
                  <a:cubicBezTo>
                    <a:pt x="625982" y="1903562"/>
                    <a:pt x="606245" y="1895581"/>
                    <a:pt x="587049" y="1887087"/>
                  </a:cubicBezTo>
                  <a:lnTo>
                    <a:pt x="591291" y="1877502"/>
                  </a:lnTo>
                  <a:cubicBezTo>
                    <a:pt x="610283" y="1885897"/>
                    <a:pt x="629804" y="1893793"/>
                    <a:pt x="649320" y="1900961"/>
                  </a:cubicBezTo>
                  <a:close/>
                  <a:moveTo>
                    <a:pt x="1326477" y="1910394"/>
                  </a:moveTo>
                  <a:lnTo>
                    <a:pt x="1322853" y="1900552"/>
                  </a:lnTo>
                  <a:cubicBezTo>
                    <a:pt x="1342249" y="1893411"/>
                    <a:pt x="1361702" y="1885519"/>
                    <a:pt x="1380678" y="1877104"/>
                  </a:cubicBezTo>
                  <a:lnTo>
                    <a:pt x="1384931" y="1886689"/>
                  </a:lnTo>
                  <a:cubicBezTo>
                    <a:pt x="1365750" y="1895199"/>
                    <a:pt x="1346082" y="1903174"/>
                    <a:pt x="1326477" y="1910394"/>
                  </a:cubicBezTo>
                  <a:close/>
                  <a:moveTo>
                    <a:pt x="530063" y="1859643"/>
                  </a:moveTo>
                  <a:cubicBezTo>
                    <a:pt x="511501" y="1849953"/>
                    <a:pt x="492965" y="1839508"/>
                    <a:pt x="474975" y="1828602"/>
                  </a:cubicBezTo>
                  <a:lnTo>
                    <a:pt x="480413" y="1819630"/>
                  </a:lnTo>
                  <a:cubicBezTo>
                    <a:pt x="498214" y="1830426"/>
                    <a:pt x="516550" y="1840756"/>
                    <a:pt x="534913" y="1850341"/>
                  </a:cubicBezTo>
                  <a:close/>
                  <a:moveTo>
                    <a:pt x="1441759" y="1859255"/>
                  </a:moveTo>
                  <a:lnTo>
                    <a:pt x="1436904" y="1849963"/>
                  </a:lnTo>
                  <a:cubicBezTo>
                    <a:pt x="1455225" y="1840384"/>
                    <a:pt x="1473519" y="1830054"/>
                    <a:pt x="1491274" y="1819263"/>
                  </a:cubicBezTo>
                  <a:lnTo>
                    <a:pt x="1496721" y="1828224"/>
                  </a:lnTo>
                  <a:cubicBezTo>
                    <a:pt x="1478773" y="1839135"/>
                    <a:pt x="1460285" y="1849570"/>
                    <a:pt x="1441759" y="1859255"/>
                  </a:cubicBezTo>
                  <a:close/>
                  <a:moveTo>
                    <a:pt x="422000" y="1794099"/>
                  </a:moveTo>
                  <a:cubicBezTo>
                    <a:pt x="404807" y="1782102"/>
                    <a:pt x="387771" y="1769376"/>
                    <a:pt x="371354" y="1756289"/>
                  </a:cubicBezTo>
                  <a:lnTo>
                    <a:pt x="377892" y="1748083"/>
                  </a:lnTo>
                  <a:cubicBezTo>
                    <a:pt x="394137" y="1761039"/>
                    <a:pt x="410994" y="1773624"/>
                    <a:pt x="428004" y="1785495"/>
                  </a:cubicBezTo>
                  <a:close/>
                  <a:moveTo>
                    <a:pt x="1549607" y="1793722"/>
                  </a:moveTo>
                  <a:lnTo>
                    <a:pt x="1543598" y="1785133"/>
                  </a:lnTo>
                  <a:cubicBezTo>
                    <a:pt x="1560603" y="1773246"/>
                    <a:pt x="1577439" y="1760662"/>
                    <a:pt x="1593642" y="1747721"/>
                  </a:cubicBezTo>
                  <a:lnTo>
                    <a:pt x="1600186" y="1755911"/>
                  </a:lnTo>
                  <a:cubicBezTo>
                    <a:pt x="1583810" y="1768994"/>
                    <a:pt x="1566790" y="1781709"/>
                    <a:pt x="1549607" y="1793722"/>
                  </a:cubicBezTo>
                  <a:close/>
                  <a:moveTo>
                    <a:pt x="323229" y="1715316"/>
                  </a:moveTo>
                  <a:cubicBezTo>
                    <a:pt x="307688" y="1701211"/>
                    <a:pt x="292408" y="1686425"/>
                    <a:pt x="277821" y="1671387"/>
                  </a:cubicBezTo>
                  <a:lnTo>
                    <a:pt x="285351" y="1664088"/>
                  </a:lnTo>
                  <a:cubicBezTo>
                    <a:pt x="299780" y="1678969"/>
                    <a:pt x="314903" y="1693593"/>
                    <a:pt x="330282" y="1707556"/>
                  </a:cubicBezTo>
                  <a:close/>
                  <a:moveTo>
                    <a:pt x="1648263" y="1714955"/>
                  </a:moveTo>
                  <a:lnTo>
                    <a:pt x="1641205" y="1707189"/>
                  </a:lnTo>
                  <a:cubicBezTo>
                    <a:pt x="1656547" y="1693257"/>
                    <a:pt x="1671649" y="1678623"/>
                    <a:pt x="1686105" y="1663705"/>
                  </a:cubicBezTo>
                  <a:lnTo>
                    <a:pt x="1693634" y="1670999"/>
                  </a:lnTo>
                  <a:cubicBezTo>
                    <a:pt x="1679032" y="1686079"/>
                    <a:pt x="1663763" y="1700865"/>
                    <a:pt x="1648263" y="1714955"/>
                  </a:cubicBezTo>
                  <a:close/>
                  <a:moveTo>
                    <a:pt x="235312" y="1624667"/>
                  </a:moveTo>
                  <a:cubicBezTo>
                    <a:pt x="221705" y="1608712"/>
                    <a:pt x="208434" y="1592116"/>
                    <a:pt x="195871" y="1575342"/>
                  </a:cubicBezTo>
                  <a:lnTo>
                    <a:pt x="204265" y="1569055"/>
                  </a:lnTo>
                  <a:cubicBezTo>
                    <a:pt x="216698" y="1585656"/>
                    <a:pt x="229822" y="1602079"/>
                    <a:pt x="243287" y="1617856"/>
                  </a:cubicBezTo>
                  <a:close/>
                  <a:moveTo>
                    <a:pt x="1736133" y="1624232"/>
                  </a:moveTo>
                  <a:lnTo>
                    <a:pt x="1728157" y="1617431"/>
                  </a:lnTo>
                  <a:cubicBezTo>
                    <a:pt x="1741617" y="1601638"/>
                    <a:pt x="1754747" y="1585195"/>
                    <a:pt x="1767174" y="1568573"/>
                  </a:cubicBezTo>
                  <a:lnTo>
                    <a:pt x="1775574" y="1574849"/>
                  </a:lnTo>
                  <a:cubicBezTo>
                    <a:pt x="1763011" y="1591649"/>
                    <a:pt x="1749745" y="1608266"/>
                    <a:pt x="1736133" y="1624232"/>
                  </a:cubicBezTo>
                  <a:close/>
                  <a:moveTo>
                    <a:pt x="159670" y="1523605"/>
                  </a:moveTo>
                  <a:cubicBezTo>
                    <a:pt x="148197" y="1506034"/>
                    <a:pt x="137155" y="1487892"/>
                    <a:pt x="126851" y="1469681"/>
                  </a:cubicBezTo>
                  <a:lnTo>
                    <a:pt x="135980" y="1464516"/>
                  </a:lnTo>
                  <a:cubicBezTo>
                    <a:pt x="146173" y="1482538"/>
                    <a:pt x="157095" y="1500486"/>
                    <a:pt x="168447" y="1517869"/>
                  </a:cubicBezTo>
                  <a:close/>
                  <a:moveTo>
                    <a:pt x="1811791" y="1523033"/>
                  </a:moveTo>
                  <a:lnTo>
                    <a:pt x="1803003" y="1517307"/>
                  </a:lnTo>
                  <a:cubicBezTo>
                    <a:pt x="1814360" y="1499894"/>
                    <a:pt x="1825282" y="1481914"/>
                    <a:pt x="1835481" y="1463850"/>
                  </a:cubicBezTo>
                  <a:lnTo>
                    <a:pt x="1844615" y="1469005"/>
                  </a:lnTo>
                  <a:cubicBezTo>
                    <a:pt x="1834312" y="1487262"/>
                    <a:pt x="1823269" y="1505442"/>
                    <a:pt x="1811791" y="1523033"/>
                  </a:cubicBezTo>
                  <a:close/>
                  <a:moveTo>
                    <a:pt x="97566" y="1413770"/>
                  </a:moveTo>
                  <a:cubicBezTo>
                    <a:pt x="88443" y="1394899"/>
                    <a:pt x="79822" y="1375503"/>
                    <a:pt x="71947" y="1356113"/>
                  </a:cubicBezTo>
                  <a:lnTo>
                    <a:pt x="81663" y="1352170"/>
                  </a:lnTo>
                  <a:cubicBezTo>
                    <a:pt x="89455" y="1371345"/>
                    <a:pt x="97981" y="1390536"/>
                    <a:pt x="107010" y="1409203"/>
                  </a:cubicBezTo>
                  <a:close/>
                  <a:moveTo>
                    <a:pt x="1873910" y="1412952"/>
                  </a:moveTo>
                  <a:lnTo>
                    <a:pt x="1864467" y="1408396"/>
                  </a:lnTo>
                  <a:cubicBezTo>
                    <a:pt x="1873491" y="1389697"/>
                    <a:pt x="1882022" y="1370454"/>
                    <a:pt x="1889824" y="1351189"/>
                  </a:cubicBezTo>
                  <a:lnTo>
                    <a:pt x="1899540" y="1355122"/>
                  </a:lnTo>
                  <a:cubicBezTo>
                    <a:pt x="1891654" y="1374596"/>
                    <a:pt x="1883034" y="1394055"/>
                    <a:pt x="1873910" y="1412952"/>
                  </a:cubicBezTo>
                  <a:close/>
                  <a:moveTo>
                    <a:pt x="50055" y="1296857"/>
                  </a:moveTo>
                  <a:cubicBezTo>
                    <a:pt x="43422" y="1276937"/>
                    <a:pt x="37361" y="1256561"/>
                    <a:pt x="32044" y="1236294"/>
                  </a:cubicBezTo>
                  <a:lnTo>
                    <a:pt x="42185" y="1233631"/>
                  </a:lnTo>
                  <a:cubicBezTo>
                    <a:pt x="47449" y="1253677"/>
                    <a:pt x="53443" y="1273838"/>
                    <a:pt x="60007" y="1293537"/>
                  </a:cubicBezTo>
                  <a:close/>
                  <a:moveTo>
                    <a:pt x="1921390" y="1295745"/>
                  </a:moveTo>
                  <a:lnTo>
                    <a:pt x="1911438" y="1292447"/>
                  </a:lnTo>
                  <a:cubicBezTo>
                    <a:pt x="1917961" y="1272768"/>
                    <a:pt x="1923938" y="1252602"/>
                    <a:pt x="1929187" y="1232514"/>
                  </a:cubicBezTo>
                  <a:lnTo>
                    <a:pt x="1939333" y="1235167"/>
                  </a:lnTo>
                  <a:cubicBezTo>
                    <a:pt x="1934026" y="1255475"/>
                    <a:pt x="1927986" y="1275856"/>
                    <a:pt x="1921390" y="1295745"/>
                  </a:cubicBezTo>
                  <a:close/>
                  <a:moveTo>
                    <a:pt x="17976" y="1174715"/>
                  </a:moveTo>
                  <a:cubicBezTo>
                    <a:pt x="13964" y="1154140"/>
                    <a:pt x="10577" y="1133161"/>
                    <a:pt x="7898" y="1112355"/>
                  </a:cubicBezTo>
                  <a:lnTo>
                    <a:pt x="18296" y="1111012"/>
                  </a:lnTo>
                  <a:cubicBezTo>
                    <a:pt x="20949" y="1131598"/>
                    <a:pt x="24305" y="1152352"/>
                    <a:pt x="28264" y="1172707"/>
                  </a:cubicBezTo>
                  <a:close/>
                  <a:moveTo>
                    <a:pt x="1953328" y="1173562"/>
                  </a:moveTo>
                  <a:lnTo>
                    <a:pt x="1943035" y="1171574"/>
                  </a:lnTo>
                  <a:cubicBezTo>
                    <a:pt x="1946967" y="1151224"/>
                    <a:pt x="1950302" y="1130460"/>
                    <a:pt x="1952929" y="1109859"/>
                  </a:cubicBezTo>
                  <a:lnTo>
                    <a:pt x="1963332" y="1111191"/>
                  </a:lnTo>
                  <a:cubicBezTo>
                    <a:pt x="1960679" y="1132012"/>
                    <a:pt x="1957307" y="1152997"/>
                    <a:pt x="1953328" y="1173562"/>
                  </a:cubicBezTo>
                  <a:close/>
                  <a:moveTo>
                    <a:pt x="1831" y="1049486"/>
                  </a:moveTo>
                  <a:cubicBezTo>
                    <a:pt x="489" y="1028580"/>
                    <a:pt x="-203" y="1007339"/>
                    <a:pt x="-230" y="986339"/>
                  </a:cubicBezTo>
                  <a:lnTo>
                    <a:pt x="10257" y="986328"/>
                  </a:lnTo>
                  <a:cubicBezTo>
                    <a:pt x="10284" y="1007108"/>
                    <a:pt x="10971" y="1028124"/>
                    <a:pt x="12302" y="1048809"/>
                  </a:cubicBezTo>
                  <a:close/>
                  <a:moveTo>
                    <a:pt x="1969325" y="1048311"/>
                  </a:moveTo>
                  <a:lnTo>
                    <a:pt x="1958859" y="1047645"/>
                  </a:lnTo>
                  <a:cubicBezTo>
                    <a:pt x="1960165" y="1026986"/>
                    <a:pt x="1960826" y="1005965"/>
                    <a:pt x="1960826" y="985180"/>
                  </a:cubicBezTo>
                  <a:lnTo>
                    <a:pt x="1960820" y="982883"/>
                  </a:lnTo>
                  <a:lnTo>
                    <a:pt x="1971307" y="982883"/>
                  </a:lnTo>
                  <a:lnTo>
                    <a:pt x="1971313" y="985143"/>
                  </a:lnTo>
                  <a:cubicBezTo>
                    <a:pt x="1971313" y="1006185"/>
                    <a:pt x="1970642" y="1027426"/>
                    <a:pt x="1969325" y="1048311"/>
                  </a:cubicBezTo>
                  <a:close/>
                  <a:moveTo>
                    <a:pt x="12155" y="923857"/>
                  </a:moveTo>
                  <a:lnTo>
                    <a:pt x="1690" y="923213"/>
                  </a:lnTo>
                  <a:cubicBezTo>
                    <a:pt x="2990" y="902270"/>
                    <a:pt x="4977" y="881113"/>
                    <a:pt x="7604" y="860322"/>
                  </a:cubicBezTo>
                  <a:lnTo>
                    <a:pt x="18007" y="861633"/>
                  </a:lnTo>
                  <a:cubicBezTo>
                    <a:pt x="15407" y="882203"/>
                    <a:pt x="13440" y="903141"/>
                    <a:pt x="12155" y="923857"/>
                  </a:cubicBezTo>
                  <a:close/>
                  <a:moveTo>
                    <a:pt x="1958718" y="920418"/>
                  </a:moveTo>
                  <a:cubicBezTo>
                    <a:pt x="1957355" y="899685"/>
                    <a:pt x="1955310" y="878758"/>
                    <a:pt x="1952641" y="858215"/>
                  </a:cubicBezTo>
                  <a:lnTo>
                    <a:pt x="1963038" y="856862"/>
                  </a:lnTo>
                  <a:cubicBezTo>
                    <a:pt x="1965734" y="877626"/>
                    <a:pt x="1967805" y="898778"/>
                    <a:pt x="1969184" y="919731"/>
                  </a:cubicBezTo>
                  <a:close/>
                  <a:moveTo>
                    <a:pt x="27828" y="799918"/>
                  </a:moveTo>
                  <a:lnTo>
                    <a:pt x="17530" y="797936"/>
                  </a:lnTo>
                  <a:cubicBezTo>
                    <a:pt x="21489" y="777355"/>
                    <a:pt x="26171" y="756622"/>
                    <a:pt x="31452" y="736320"/>
                  </a:cubicBezTo>
                  <a:lnTo>
                    <a:pt x="41598" y="738957"/>
                  </a:lnTo>
                  <a:cubicBezTo>
                    <a:pt x="36375" y="759045"/>
                    <a:pt x="31745" y="779552"/>
                    <a:pt x="27828" y="799918"/>
                  </a:cubicBezTo>
                  <a:close/>
                  <a:moveTo>
                    <a:pt x="1942589" y="796536"/>
                  </a:moveTo>
                  <a:cubicBezTo>
                    <a:pt x="1938599" y="776159"/>
                    <a:pt x="1933885" y="755668"/>
                    <a:pt x="1928599" y="735622"/>
                  </a:cubicBezTo>
                  <a:lnTo>
                    <a:pt x="1938740" y="732953"/>
                  </a:lnTo>
                  <a:cubicBezTo>
                    <a:pt x="1944089" y="753209"/>
                    <a:pt x="1948844" y="773926"/>
                    <a:pt x="1952882" y="794517"/>
                  </a:cubicBezTo>
                  <a:close/>
                  <a:moveTo>
                    <a:pt x="59284" y="679009"/>
                  </a:moveTo>
                  <a:lnTo>
                    <a:pt x="49321" y="675726"/>
                  </a:lnTo>
                  <a:cubicBezTo>
                    <a:pt x="55902" y="655796"/>
                    <a:pt x="63232" y="635808"/>
                    <a:pt x="71103" y="616313"/>
                  </a:cubicBezTo>
                  <a:lnTo>
                    <a:pt x="80829" y="620240"/>
                  </a:lnTo>
                  <a:cubicBezTo>
                    <a:pt x="73043" y="639525"/>
                    <a:pt x="65791" y="659298"/>
                    <a:pt x="59284" y="679009"/>
                  </a:cubicBezTo>
                  <a:close/>
                  <a:moveTo>
                    <a:pt x="1910719" y="675742"/>
                  </a:moveTo>
                  <a:cubicBezTo>
                    <a:pt x="1904133" y="656058"/>
                    <a:pt x="1896829" y="636343"/>
                    <a:pt x="1889001" y="617136"/>
                  </a:cubicBezTo>
                  <a:lnTo>
                    <a:pt x="1898706" y="613177"/>
                  </a:lnTo>
                  <a:cubicBezTo>
                    <a:pt x="1906624" y="632588"/>
                    <a:pt x="1914012" y="652519"/>
                    <a:pt x="1920666" y="672412"/>
                  </a:cubicBezTo>
                  <a:close/>
                  <a:moveTo>
                    <a:pt x="106124" y="562992"/>
                  </a:moveTo>
                  <a:lnTo>
                    <a:pt x="96670" y="558446"/>
                  </a:lnTo>
                  <a:cubicBezTo>
                    <a:pt x="105767" y="539533"/>
                    <a:pt x="115604" y="520667"/>
                    <a:pt x="125907" y="502367"/>
                  </a:cubicBezTo>
                  <a:lnTo>
                    <a:pt x="135047" y="507511"/>
                  </a:lnTo>
                  <a:cubicBezTo>
                    <a:pt x="124853" y="525616"/>
                    <a:pt x="115121" y="544283"/>
                    <a:pt x="106124" y="562992"/>
                  </a:cubicBezTo>
                  <a:close/>
                  <a:moveTo>
                    <a:pt x="1863586" y="560134"/>
                  </a:moveTo>
                  <a:cubicBezTo>
                    <a:pt x="1854551" y="541509"/>
                    <a:pt x="1844788" y="522911"/>
                    <a:pt x="1834547" y="504857"/>
                  </a:cubicBezTo>
                  <a:lnTo>
                    <a:pt x="1843671" y="499682"/>
                  </a:lnTo>
                  <a:cubicBezTo>
                    <a:pt x="1854022" y="517935"/>
                    <a:pt x="1863895" y="536733"/>
                    <a:pt x="1873019" y="555562"/>
                  </a:cubicBezTo>
                  <a:close/>
                  <a:moveTo>
                    <a:pt x="167456" y="454006"/>
                  </a:moveTo>
                  <a:lnTo>
                    <a:pt x="158668" y="448291"/>
                  </a:lnTo>
                  <a:cubicBezTo>
                    <a:pt x="170104" y="430710"/>
                    <a:pt x="182269" y="413259"/>
                    <a:pt x="194817" y="396433"/>
                  </a:cubicBezTo>
                  <a:lnTo>
                    <a:pt x="203227" y="402699"/>
                  </a:lnTo>
                  <a:cubicBezTo>
                    <a:pt x="190806" y="419352"/>
                    <a:pt x="178772" y="436614"/>
                    <a:pt x="167456" y="454006"/>
                  </a:cubicBezTo>
                  <a:close/>
                  <a:moveTo>
                    <a:pt x="1802017" y="451542"/>
                  </a:moveTo>
                  <a:cubicBezTo>
                    <a:pt x="1790670" y="434212"/>
                    <a:pt x="1778600" y="417003"/>
                    <a:pt x="1766136" y="400397"/>
                  </a:cubicBezTo>
                  <a:lnTo>
                    <a:pt x="1774525" y="394105"/>
                  </a:lnTo>
                  <a:cubicBezTo>
                    <a:pt x="1787120" y="410889"/>
                    <a:pt x="1799322" y="428282"/>
                    <a:pt x="1810794" y="445795"/>
                  </a:cubicBezTo>
                  <a:close/>
                  <a:moveTo>
                    <a:pt x="242186" y="353799"/>
                  </a:moveTo>
                  <a:lnTo>
                    <a:pt x="234200" y="347008"/>
                  </a:lnTo>
                  <a:cubicBezTo>
                    <a:pt x="247781" y="331026"/>
                    <a:pt x="262059" y="315275"/>
                    <a:pt x="276641" y="300195"/>
                  </a:cubicBezTo>
                  <a:lnTo>
                    <a:pt x="284181" y="307483"/>
                  </a:lnTo>
                  <a:cubicBezTo>
                    <a:pt x="269756" y="322406"/>
                    <a:pt x="255631" y="337989"/>
                    <a:pt x="242186" y="353799"/>
                  </a:cubicBezTo>
                  <a:close/>
                  <a:moveTo>
                    <a:pt x="1727056" y="351633"/>
                  </a:moveTo>
                  <a:cubicBezTo>
                    <a:pt x="1713576" y="335871"/>
                    <a:pt x="1699397" y="320335"/>
                    <a:pt x="1684941" y="305454"/>
                  </a:cubicBezTo>
                  <a:lnTo>
                    <a:pt x="1692455" y="298144"/>
                  </a:lnTo>
                  <a:cubicBezTo>
                    <a:pt x="1707073" y="313183"/>
                    <a:pt x="1721399" y="328887"/>
                    <a:pt x="1735021" y="344822"/>
                  </a:cubicBezTo>
                  <a:close/>
                  <a:moveTo>
                    <a:pt x="329028" y="263936"/>
                  </a:moveTo>
                  <a:lnTo>
                    <a:pt x="321971" y="256186"/>
                  </a:lnTo>
                  <a:cubicBezTo>
                    <a:pt x="337486" y="242050"/>
                    <a:pt x="353647" y="228249"/>
                    <a:pt x="369996" y="215167"/>
                  </a:cubicBezTo>
                  <a:lnTo>
                    <a:pt x="376550" y="223352"/>
                  </a:lnTo>
                  <a:cubicBezTo>
                    <a:pt x="360374" y="236298"/>
                    <a:pt x="344387" y="249952"/>
                    <a:pt x="329028" y="263936"/>
                  </a:cubicBezTo>
                  <a:close/>
                  <a:moveTo>
                    <a:pt x="1639957" y="262038"/>
                  </a:moveTo>
                  <a:cubicBezTo>
                    <a:pt x="1624578" y="248117"/>
                    <a:pt x="1608544" y="234499"/>
                    <a:pt x="1592294" y="221569"/>
                  </a:cubicBezTo>
                  <a:lnTo>
                    <a:pt x="1598827" y="213363"/>
                  </a:lnTo>
                  <a:cubicBezTo>
                    <a:pt x="1615250" y="226435"/>
                    <a:pt x="1631452" y="240194"/>
                    <a:pt x="1646989" y="254262"/>
                  </a:cubicBezTo>
                  <a:close/>
                  <a:moveTo>
                    <a:pt x="426552" y="185882"/>
                  </a:moveTo>
                  <a:lnTo>
                    <a:pt x="420537" y="177293"/>
                  </a:lnTo>
                  <a:cubicBezTo>
                    <a:pt x="437694" y="165270"/>
                    <a:pt x="455475" y="153645"/>
                    <a:pt x="473376" y="142739"/>
                  </a:cubicBezTo>
                  <a:lnTo>
                    <a:pt x="478834" y="151694"/>
                  </a:lnTo>
                  <a:cubicBezTo>
                    <a:pt x="461122" y="162485"/>
                    <a:pt x="443530" y="173990"/>
                    <a:pt x="426552" y="185882"/>
                  </a:cubicBezTo>
                  <a:close/>
                  <a:moveTo>
                    <a:pt x="1542140" y="184214"/>
                  </a:moveTo>
                  <a:cubicBezTo>
                    <a:pt x="1525068" y="172333"/>
                    <a:pt x="1507423" y="160865"/>
                    <a:pt x="1489690" y="150137"/>
                  </a:cubicBezTo>
                  <a:lnTo>
                    <a:pt x="1495122" y="141166"/>
                  </a:lnTo>
                  <a:cubicBezTo>
                    <a:pt x="1513044" y="152009"/>
                    <a:pt x="1530883" y="163597"/>
                    <a:pt x="1548134" y="175605"/>
                  </a:cubicBezTo>
                  <a:close/>
                  <a:moveTo>
                    <a:pt x="533172" y="120926"/>
                  </a:moveTo>
                  <a:lnTo>
                    <a:pt x="528301" y="111640"/>
                  </a:lnTo>
                  <a:cubicBezTo>
                    <a:pt x="546842" y="101913"/>
                    <a:pt x="565949" y="92664"/>
                    <a:pt x="585093" y="84138"/>
                  </a:cubicBezTo>
                  <a:lnTo>
                    <a:pt x="589361" y="93717"/>
                  </a:lnTo>
                  <a:cubicBezTo>
                    <a:pt x="570417" y="102149"/>
                    <a:pt x="551514" y="111304"/>
                    <a:pt x="533172" y="120926"/>
                  </a:cubicBezTo>
                  <a:close/>
                  <a:moveTo>
                    <a:pt x="1435153" y="119489"/>
                  </a:moveTo>
                  <a:cubicBezTo>
                    <a:pt x="1416738" y="109904"/>
                    <a:pt x="1397762" y="100791"/>
                    <a:pt x="1378743" y="92401"/>
                  </a:cubicBezTo>
                  <a:lnTo>
                    <a:pt x="1382980" y="82806"/>
                  </a:lnTo>
                  <a:cubicBezTo>
                    <a:pt x="1402198" y="91284"/>
                    <a:pt x="1421383" y="100497"/>
                    <a:pt x="1439998" y="110187"/>
                  </a:cubicBezTo>
                  <a:close/>
                  <a:moveTo>
                    <a:pt x="647160" y="70195"/>
                  </a:moveTo>
                  <a:lnTo>
                    <a:pt x="643516" y="60359"/>
                  </a:lnTo>
                  <a:cubicBezTo>
                    <a:pt x="663179" y="53086"/>
                    <a:pt x="683345" y="46358"/>
                    <a:pt x="703449" y="40365"/>
                  </a:cubicBezTo>
                  <a:lnTo>
                    <a:pt x="706442" y="50417"/>
                  </a:lnTo>
                  <a:cubicBezTo>
                    <a:pt x="686554" y="56342"/>
                    <a:pt x="666608" y="63001"/>
                    <a:pt x="647160" y="70195"/>
                  </a:cubicBezTo>
                  <a:close/>
                  <a:moveTo>
                    <a:pt x="1320688" y="69005"/>
                  </a:moveTo>
                  <a:cubicBezTo>
                    <a:pt x="1301198" y="61874"/>
                    <a:pt x="1281226" y="55288"/>
                    <a:pt x="1261337" y="49436"/>
                  </a:cubicBezTo>
                  <a:lnTo>
                    <a:pt x="1264295" y="39374"/>
                  </a:lnTo>
                  <a:cubicBezTo>
                    <a:pt x="1284403" y="45294"/>
                    <a:pt x="1304591" y="51948"/>
                    <a:pt x="1324295" y="59158"/>
                  </a:cubicBezTo>
                  <a:close/>
                  <a:moveTo>
                    <a:pt x="766879" y="34503"/>
                  </a:moveTo>
                  <a:lnTo>
                    <a:pt x="764535" y="24284"/>
                  </a:lnTo>
                  <a:cubicBezTo>
                    <a:pt x="784942" y="19606"/>
                    <a:pt x="805801" y="15532"/>
                    <a:pt x="826534" y="12166"/>
                  </a:cubicBezTo>
                  <a:lnTo>
                    <a:pt x="828217" y="22522"/>
                  </a:lnTo>
                  <a:cubicBezTo>
                    <a:pt x="807699" y="25851"/>
                    <a:pt x="787061" y="29878"/>
                    <a:pt x="766879" y="34503"/>
                  </a:cubicBezTo>
                  <a:close/>
                  <a:moveTo>
                    <a:pt x="1200838" y="33737"/>
                  </a:moveTo>
                  <a:cubicBezTo>
                    <a:pt x="1180619" y="29181"/>
                    <a:pt x="1159971" y="25227"/>
                    <a:pt x="1139458" y="21971"/>
                  </a:cubicBezTo>
                  <a:lnTo>
                    <a:pt x="1141105" y="11615"/>
                  </a:lnTo>
                  <a:cubicBezTo>
                    <a:pt x="1161832" y="14903"/>
                    <a:pt x="1182706" y="18904"/>
                    <a:pt x="1203145" y="23508"/>
                  </a:cubicBezTo>
                  <a:close/>
                  <a:moveTo>
                    <a:pt x="890194" y="14494"/>
                  </a:moveTo>
                  <a:lnTo>
                    <a:pt x="889177" y="4060"/>
                  </a:lnTo>
                  <a:cubicBezTo>
                    <a:pt x="909999" y="2041"/>
                    <a:pt x="931209" y="656"/>
                    <a:pt x="952209" y="-41"/>
                  </a:cubicBezTo>
                  <a:lnTo>
                    <a:pt x="952555" y="10441"/>
                  </a:lnTo>
                  <a:cubicBezTo>
                    <a:pt x="931775" y="11133"/>
                    <a:pt x="910796" y="12496"/>
                    <a:pt x="890194" y="14494"/>
                  </a:cubicBezTo>
                  <a:close/>
                  <a:moveTo>
                    <a:pt x="1077454" y="14169"/>
                  </a:moveTo>
                  <a:cubicBezTo>
                    <a:pt x="1056821" y="12239"/>
                    <a:pt x="1035832" y="10949"/>
                    <a:pt x="1015078" y="10336"/>
                  </a:cubicBezTo>
                  <a:lnTo>
                    <a:pt x="1015387" y="-146"/>
                  </a:lnTo>
                  <a:cubicBezTo>
                    <a:pt x="1036366" y="478"/>
                    <a:pt x="1057576" y="1779"/>
                    <a:pt x="1078430" y="3729"/>
                  </a:cubicBez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3960ACF-BBB8-494E-953F-5165DE477552}"/>
                </a:ext>
              </a:extLst>
            </p:cNvPr>
            <p:cNvSpPr/>
            <p:nvPr/>
          </p:nvSpPr>
          <p:spPr>
            <a:xfrm>
              <a:off x="3380108" y="1585868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EB42814-9DA4-4A8A-82E4-8CED9CA507E2}"/>
                </a:ext>
              </a:extLst>
            </p:cNvPr>
            <p:cNvSpPr/>
            <p:nvPr/>
          </p:nvSpPr>
          <p:spPr>
            <a:xfrm>
              <a:off x="4334418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925974-88B3-4ACD-84E9-29CC5EFBD4CC}"/>
                </a:ext>
              </a:extLst>
            </p:cNvPr>
            <p:cNvSpPr/>
            <p:nvPr/>
          </p:nvSpPr>
          <p:spPr>
            <a:xfrm>
              <a:off x="4035541" y="3284750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0767DB-AFAC-49A5-864F-E4CE51FA87A7}"/>
                </a:ext>
              </a:extLst>
            </p:cNvPr>
            <p:cNvSpPr/>
            <p:nvPr/>
          </p:nvSpPr>
          <p:spPr>
            <a:xfrm>
              <a:off x="2850518" y="3326697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62D033-DD0A-4D5C-A4AE-524C077541B1}"/>
                </a:ext>
              </a:extLst>
            </p:cNvPr>
            <p:cNvSpPr/>
            <p:nvPr/>
          </p:nvSpPr>
          <p:spPr>
            <a:xfrm>
              <a:off x="2493963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1E52D3E-09B2-4786-8638-0BA14BDF09BF}"/>
                </a:ext>
              </a:extLst>
            </p:cNvPr>
            <p:cNvSpPr/>
            <p:nvPr/>
          </p:nvSpPr>
          <p:spPr>
            <a:xfrm>
              <a:off x="3518488" y="1694774"/>
              <a:ext cx="216124" cy="275072"/>
            </a:xfrm>
            <a:custGeom>
              <a:avLst/>
              <a:gdLst>
                <a:gd name="connsiteX0" fmla="*/ 213442 w 216124"/>
                <a:gd name="connsiteY0" fmla="*/ 117743 h 275072"/>
                <a:gd name="connsiteX1" fmla="*/ 127480 w 216124"/>
                <a:gd name="connsiteY1" fmla="*/ 117743 h 275072"/>
                <a:gd name="connsiteX2" fmla="*/ 98007 w 216124"/>
                <a:gd name="connsiteY2" fmla="*/ 88270 h 275072"/>
                <a:gd name="connsiteX3" fmla="*/ 98007 w 216124"/>
                <a:gd name="connsiteY3" fmla="*/ 2308 h 275072"/>
                <a:gd name="connsiteX4" fmla="*/ 95553 w 216124"/>
                <a:gd name="connsiteY4" fmla="*/ -146 h 275072"/>
                <a:gd name="connsiteX5" fmla="*/ 95553 w 216124"/>
                <a:gd name="connsiteY5" fmla="*/ -146 h 275072"/>
                <a:gd name="connsiteX6" fmla="*/ 39065 w 216124"/>
                <a:gd name="connsiteY6" fmla="*/ -146 h 275072"/>
                <a:gd name="connsiteX7" fmla="*/ -230 w 216124"/>
                <a:gd name="connsiteY7" fmla="*/ 39149 h 275072"/>
                <a:gd name="connsiteX8" fmla="*/ -230 w 216124"/>
                <a:gd name="connsiteY8" fmla="*/ 235632 h 275072"/>
                <a:gd name="connsiteX9" fmla="*/ 39065 w 216124"/>
                <a:gd name="connsiteY9" fmla="*/ 274926 h 275072"/>
                <a:gd name="connsiteX10" fmla="*/ 176601 w 216124"/>
                <a:gd name="connsiteY10" fmla="*/ 274926 h 275072"/>
                <a:gd name="connsiteX11" fmla="*/ 215895 w 216124"/>
                <a:gd name="connsiteY11" fmla="*/ 235632 h 275072"/>
                <a:gd name="connsiteX12" fmla="*/ 215895 w 216124"/>
                <a:gd name="connsiteY12" fmla="*/ 120197 h 275072"/>
                <a:gd name="connsiteX13" fmla="*/ 213442 w 216124"/>
                <a:gd name="connsiteY13" fmla="*/ 117743 h 275072"/>
                <a:gd name="connsiteX14" fmla="*/ 213442 w 216124"/>
                <a:gd name="connsiteY14" fmla="*/ 117743 h 275072"/>
                <a:gd name="connsiteX15" fmla="*/ 156954 w 216124"/>
                <a:gd name="connsiteY15" fmla="*/ 215985 h 275072"/>
                <a:gd name="connsiteX16" fmla="*/ 58712 w 216124"/>
                <a:gd name="connsiteY16" fmla="*/ 215985 h 275072"/>
                <a:gd name="connsiteX17" fmla="*/ 48886 w 216124"/>
                <a:gd name="connsiteY17" fmla="*/ 206158 h 275072"/>
                <a:gd name="connsiteX18" fmla="*/ 58712 w 216124"/>
                <a:gd name="connsiteY18" fmla="*/ 196337 h 275072"/>
                <a:gd name="connsiteX19" fmla="*/ 156954 w 216124"/>
                <a:gd name="connsiteY19" fmla="*/ 196337 h 275072"/>
                <a:gd name="connsiteX20" fmla="*/ 166775 w 216124"/>
                <a:gd name="connsiteY20" fmla="*/ 206158 h 275072"/>
                <a:gd name="connsiteX21" fmla="*/ 156954 w 216124"/>
                <a:gd name="connsiteY21" fmla="*/ 215985 h 275072"/>
                <a:gd name="connsiteX22" fmla="*/ 156954 w 216124"/>
                <a:gd name="connsiteY22" fmla="*/ 166864 h 275072"/>
                <a:gd name="connsiteX23" fmla="*/ 58712 w 216124"/>
                <a:gd name="connsiteY23" fmla="*/ 166864 h 275072"/>
                <a:gd name="connsiteX24" fmla="*/ 48886 w 216124"/>
                <a:gd name="connsiteY24" fmla="*/ 157038 h 275072"/>
                <a:gd name="connsiteX25" fmla="*/ 58712 w 216124"/>
                <a:gd name="connsiteY25" fmla="*/ 147217 h 275072"/>
                <a:gd name="connsiteX26" fmla="*/ 156954 w 216124"/>
                <a:gd name="connsiteY26" fmla="*/ 147217 h 275072"/>
                <a:gd name="connsiteX27" fmla="*/ 166775 w 216124"/>
                <a:gd name="connsiteY27" fmla="*/ 157038 h 275072"/>
                <a:gd name="connsiteX28" fmla="*/ 156954 w 216124"/>
                <a:gd name="connsiteY28" fmla="*/ 166864 h 27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124" h="275072">
                  <a:moveTo>
                    <a:pt x="213442" y="117743"/>
                  </a:moveTo>
                  <a:lnTo>
                    <a:pt x="127480" y="117743"/>
                  </a:lnTo>
                  <a:cubicBezTo>
                    <a:pt x="111204" y="117743"/>
                    <a:pt x="98007" y="104550"/>
                    <a:pt x="98007" y="88270"/>
                  </a:cubicBezTo>
                  <a:lnTo>
                    <a:pt x="98007" y="2308"/>
                  </a:lnTo>
                  <a:cubicBezTo>
                    <a:pt x="98007" y="955"/>
                    <a:pt x="96911" y="-146"/>
                    <a:pt x="95553" y="-146"/>
                  </a:cubicBezTo>
                  <a:cubicBezTo>
                    <a:pt x="95553" y="-146"/>
                    <a:pt x="95553" y="-146"/>
                    <a:pt x="95553" y="-146"/>
                  </a:cubicBezTo>
                  <a:lnTo>
                    <a:pt x="39065" y="-146"/>
                  </a:lnTo>
                  <a:cubicBezTo>
                    <a:pt x="17362" y="-146"/>
                    <a:pt x="-230" y="17446"/>
                    <a:pt x="-230" y="39149"/>
                  </a:cubicBezTo>
                  <a:lnTo>
                    <a:pt x="-230" y="235632"/>
                  </a:lnTo>
                  <a:cubicBezTo>
                    <a:pt x="-230" y="257335"/>
                    <a:pt x="17362" y="274926"/>
                    <a:pt x="39065" y="274926"/>
                  </a:cubicBezTo>
                  <a:lnTo>
                    <a:pt x="176601" y="274926"/>
                  </a:lnTo>
                  <a:cubicBezTo>
                    <a:pt x="198304" y="274926"/>
                    <a:pt x="215895" y="257335"/>
                    <a:pt x="215895" y="235632"/>
                  </a:cubicBezTo>
                  <a:lnTo>
                    <a:pt x="215895" y="120197"/>
                  </a:lnTo>
                  <a:cubicBezTo>
                    <a:pt x="215895" y="118844"/>
                    <a:pt x="214800" y="117743"/>
                    <a:pt x="213442" y="117743"/>
                  </a:cubicBezTo>
                  <a:cubicBezTo>
                    <a:pt x="213442" y="117743"/>
                    <a:pt x="213442" y="117743"/>
                    <a:pt x="213442" y="117743"/>
                  </a:cubicBezTo>
                  <a:close/>
                  <a:moveTo>
                    <a:pt x="156954" y="215985"/>
                  </a:moveTo>
                  <a:lnTo>
                    <a:pt x="58712" y="215985"/>
                  </a:lnTo>
                  <a:cubicBezTo>
                    <a:pt x="53285" y="215985"/>
                    <a:pt x="48886" y="211585"/>
                    <a:pt x="48886" y="206158"/>
                  </a:cubicBezTo>
                  <a:cubicBezTo>
                    <a:pt x="48886" y="200731"/>
                    <a:pt x="53285" y="196337"/>
                    <a:pt x="58712" y="196337"/>
                  </a:cubicBezTo>
                  <a:lnTo>
                    <a:pt x="156954" y="196337"/>
                  </a:lnTo>
                  <a:cubicBezTo>
                    <a:pt x="162381" y="196337"/>
                    <a:pt x="166775" y="200731"/>
                    <a:pt x="166775" y="206158"/>
                  </a:cubicBezTo>
                  <a:cubicBezTo>
                    <a:pt x="166775" y="211585"/>
                    <a:pt x="162381" y="215985"/>
                    <a:pt x="156954" y="215985"/>
                  </a:cubicBezTo>
                  <a:close/>
                  <a:moveTo>
                    <a:pt x="156954" y="166864"/>
                  </a:moveTo>
                  <a:lnTo>
                    <a:pt x="58712" y="166864"/>
                  </a:lnTo>
                  <a:cubicBezTo>
                    <a:pt x="53285" y="166864"/>
                    <a:pt x="48886" y="162465"/>
                    <a:pt x="48886" y="157038"/>
                  </a:cubicBezTo>
                  <a:cubicBezTo>
                    <a:pt x="48886" y="151616"/>
                    <a:pt x="53285" y="147217"/>
                    <a:pt x="58712" y="147217"/>
                  </a:cubicBezTo>
                  <a:lnTo>
                    <a:pt x="156954" y="147217"/>
                  </a:lnTo>
                  <a:cubicBezTo>
                    <a:pt x="162381" y="147217"/>
                    <a:pt x="166775" y="151616"/>
                    <a:pt x="166775" y="157038"/>
                  </a:cubicBezTo>
                  <a:cubicBezTo>
                    <a:pt x="166775" y="162465"/>
                    <a:pt x="162381" y="166864"/>
                    <a:pt x="156954" y="16686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4B0B920-3143-4190-A73E-A151F7E6EFB0}"/>
                </a:ext>
              </a:extLst>
            </p:cNvPr>
            <p:cNvSpPr/>
            <p:nvPr/>
          </p:nvSpPr>
          <p:spPr>
            <a:xfrm>
              <a:off x="3636372" y="1702264"/>
              <a:ext cx="90753" cy="90751"/>
            </a:xfrm>
            <a:custGeom>
              <a:avLst/>
              <a:gdLst>
                <a:gd name="connsiteX0" fmla="*/ 90168 w 90753"/>
                <a:gd name="connsiteY0" fmla="*/ 88514 h 90751"/>
                <a:gd name="connsiteX1" fmla="*/ 1868 w 90753"/>
                <a:gd name="connsiteY1" fmla="*/ 214 h 90751"/>
                <a:gd name="connsiteX2" fmla="*/ 132 w 90753"/>
                <a:gd name="connsiteY2" fmla="*/ 214 h 90751"/>
                <a:gd name="connsiteX3" fmla="*/ -230 w 90753"/>
                <a:gd name="connsiteY3" fmla="*/ 1079 h 90751"/>
                <a:gd name="connsiteX4" fmla="*/ -230 w 90753"/>
                <a:gd name="connsiteY4" fmla="*/ 80780 h 90751"/>
                <a:gd name="connsiteX5" fmla="*/ 9597 w 90753"/>
                <a:gd name="connsiteY5" fmla="*/ 90606 h 90751"/>
                <a:gd name="connsiteX6" fmla="*/ 89303 w 90753"/>
                <a:gd name="connsiteY6" fmla="*/ 90606 h 90751"/>
                <a:gd name="connsiteX7" fmla="*/ 90524 w 90753"/>
                <a:gd name="connsiteY7" fmla="*/ 89374 h 90751"/>
                <a:gd name="connsiteX8" fmla="*/ 90168 w 90753"/>
                <a:gd name="connsiteY8" fmla="*/ 88509 h 9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53" h="90751">
                  <a:moveTo>
                    <a:pt x="90168" y="88514"/>
                  </a:moveTo>
                  <a:lnTo>
                    <a:pt x="1868" y="214"/>
                  </a:lnTo>
                  <a:cubicBezTo>
                    <a:pt x="1385" y="-268"/>
                    <a:pt x="609" y="-263"/>
                    <a:pt x="132" y="214"/>
                  </a:cubicBezTo>
                  <a:cubicBezTo>
                    <a:pt x="-99" y="445"/>
                    <a:pt x="-224" y="754"/>
                    <a:pt x="-230" y="1079"/>
                  </a:cubicBezTo>
                  <a:lnTo>
                    <a:pt x="-230" y="80780"/>
                  </a:lnTo>
                  <a:cubicBezTo>
                    <a:pt x="-230" y="86207"/>
                    <a:pt x="4170" y="90606"/>
                    <a:pt x="9597" y="90606"/>
                  </a:cubicBezTo>
                  <a:lnTo>
                    <a:pt x="89303" y="90606"/>
                  </a:lnTo>
                  <a:cubicBezTo>
                    <a:pt x="89979" y="90601"/>
                    <a:pt x="90524" y="90050"/>
                    <a:pt x="90524" y="89374"/>
                  </a:cubicBezTo>
                  <a:cubicBezTo>
                    <a:pt x="90524" y="89049"/>
                    <a:pt x="90393" y="88740"/>
                    <a:pt x="90168" y="8850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48BFE1-985F-47D1-B642-B6B6561BBB00}"/>
                </a:ext>
              </a:extLst>
            </p:cNvPr>
            <p:cNvSpPr/>
            <p:nvPr/>
          </p:nvSpPr>
          <p:spPr>
            <a:xfrm>
              <a:off x="4304572" y="3482643"/>
              <a:ext cx="26122" cy="26122"/>
            </a:xfrm>
            <a:custGeom>
              <a:avLst/>
              <a:gdLst>
                <a:gd name="connsiteX0" fmla="*/ 12827 w 26122"/>
                <a:gd name="connsiteY0" fmla="*/ -146 h 26122"/>
                <a:gd name="connsiteX1" fmla="*/ -230 w 26122"/>
                <a:gd name="connsiteY1" fmla="*/ 12926 h 26122"/>
                <a:gd name="connsiteX2" fmla="*/ 12842 w 26122"/>
                <a:gd name="connsiteY2" fmla="*/ 25977 h 26122"/>
                <a:gd name="connsiteX3" fmla="*/ 25893 w 26122"/>
                <a:gd name="connsiteY3" fmla="*/ 12910 h 26122"/>
                <a:gd name="connsiteX4" fmla="*/ 22066 w 26122"/>
                <a:gd name="connsiteY4" fmla="*/ 3677 h 26122"/>
                <a:gd name="connsiteX5" fmla="*/ 12827 w 26122"/>
                <a:gd name="connsiteY5" fmla="*/ -146 h 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2" h="26122">
                  <a:moveTo>
                    <a:pt x="12827" y="-146"/>
                  </a:moveTo>
                  <a:cubicBezTo>
                    <a:pt x="5612" y="-140"/>
                    <a:pt x="-230" y="5711"/>
                    <a:pt x="-230" y="12926"/>
                  </a:cubicBezTo>
                  <a:cubicBezTo>
                    <a:pt x="-224" y="20136"/>
                    <a:pt x="5627" y="25983"/>
                    <a:pt x="12842" y="25977"/>
                  </a:cubicBezTo>
                  <a:cubicBezTo>
                    <a:pt x="20052" y="25972"/>
                    <a:pt x="25898" y="20125"/>
                    <a:pt x="25893" y="12910"/>
                  </a:cubicBezTo>
                  <a:cubicBezTo>
                    <a:pt x="25893" y="9445"/>
                    <a:pt x="24514" y="6125"/>
                    <a:pt x="22066" y="3677"/>
                  </a:cubicBezTo>
                  <a:cubicBezTo>
                    <a:pt x="19612" y="1228"/>
                    <a:pt x="16293" y="-146"/>
                    <a:pt x="12827" y="-1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AB4F67-36F0-4317-9D33-2E9A086EA92D}"/>
                </a:ext>
              </a:extLst>
            </p:cNvPr>
            <p:cNvSpPr/>
            <p:nvPr/>
          </p:nvSpPr>
          <p:spPr>
            <a:xfrm>
              <a:off x="4172373" y="3421582"/>
              <a:ext cx="219217" cy="219219"/>
            </a:xfrm>
            <a:custGeom>
              <a:avLst/>
              <a:gdLst>
                <a:gd name="connsiteX0" fmla="*/ 217737 w 219217"/>
                <a:gd name="connsiteY0" fmla="*/ 8690 h 219219"/>
                <a:gd name="connsiteX1" fmla="*/ 217737 w 219217"/>
                <a:gd name="connsiteY1" fmla="*/ 8648 h 219219"/>
                <a:gd name="connsiteX2" fmla="*/ 210333 w 219217"/>
                <a:gd name="connsiteY2" fmla="*/ 1161 h 219219"/>
                <a:gd name="connsiteX3" fmla="*/ 147391 w 219217"/>
                <a:gd name="connsiteY3" fmla="*/ 11574 h 219219"/>
                <a:gd name="connsiteX4" fmla="*/ 81533 w 219217"/>
                <a:gd name="connsiteY4" fmla="*/ 53275 h 219219"/>
                <a:gd name="connsiteX5" fmla="*/ 67071 w 219217"/>
                <a:gd name="connsiteY5" fmla="*/ 69829 h 219219"/>
                <a:gd name="connsiteX6" fmla="*/ 38410 w 219217"/>
                <a:gd name="connsiteY6" fmla="*/ 74433 h 219219"/>
                <a:gd name="connsiteX7" fmla="*/ -61 w 219217"/>
                <a:gd name="connsiteY7" fmla="*/ 131754 h 219219"/>
                <a:gd name="connsiteX8" fmla="*/ 9986 w 219217"/>
                <a:gd name="connsiteY8" fmla="*/ 145838 h 219219"/>
                <a:gd name="connsiteX9" fmla="*/ 13247 w 219217"/>
                <a:gd name="connsiteY9" fmla="*/ 145943 h 219219"/>
                <a:gd name="connsiteX10" fmla="*/ 13310 w 219217"/>
                <a:gd name="connsiteY10" fmla="*/ 145943 h 219219"/>
                <a:gd name="connsiteX11" fmla="*/ 44781 w 219217"/>
                <a:gd name="connsiteY11" fmla="*/ 142509 h 219219"/>
                <a:gd name="connsiteX12" fmla="*/ 44902 w 219217"/>
                <a:gd name="connsiteY12" fmla="*/ 143615 h 219219"/>
                <a:gd name="connsiteX13" fmla="*/ 49747 w 219217"/>
                <a:gd name="connsiteY13" fmla="*/ 153756 h 219219"/>
                <a:gd name="connsiteX14" fmla="*/ 65105 w 219217"/>
                <a:gd name="connsiteY14" fmla="*/ 169125 h 219219"/>
                <a:gd name="connsiteX15" fmla="*/ 75240 w 219217"/>
                <a:gd name="connsiteY15" fmla="*/ 173975 h 219219"/>
                <a:gd name="connsiteX16" fmla="*/ 76295 w 219217"/>
                <a:gd name="connsiteY16" fmla="*/ 174085 h 219219"/>
                <a:gd name="connsiteX17" fmla="*/ 72866 w 219217"/>
                <a:gd name="connsiteY17" fmla="*/ 205519 h 219219"/>
                <a:gd name="connsiteX18" fmla="*/ 72866 w 219217"/>
                <a:gd name="connsiteY18" fmla="*/ 205588 h 219219"/>
                <a:gd name="connsiteX19" fmla="*/ 83777 w 219217"/>
                <a:gd name="connsiteY19" fmla="*/ 219011 h 219219"/>
                <a:gd name="connsiteX20" fmla="*/ 84910 w 219217"/>
                <a:gd name="connsiteY20" fmla="*/ 219074 h 219219"/>
                <a:gd name="connsiteX21" fmla="*/ 86939 w 219217"/>
                <a:gd name="connsiteY21" fmla="*/ 218911 h 219219"/>
                <a:gd name="connsiteX22" fmla="*/ 144287 w 219217"/>
                <a:gd name="connsiteY22" fmla="*/ 180419 h 219219"/>
                <a:gd name="connsiteX23" fmla="*/ 148911 w 219217"/>
                <a:gd name="connsiteY23" fmla="*/ 151868 h 219219"/>
                <a:gd name="connsiteX24" fmla="*/ 165523 w 219217"/>
                <a:gd name="connsiteY24" fmla="*/ 137412 h 219219"/>
                <a:gd name="connsiteX25" fmla="*/ 207271 w 219217"/>
                <a:gd name="connsiteY25" fmla="*/ 72073 h 219219"/>
                <a:gd name="connsiteX26" fmla="*/ 217737 w 219217"/>
                <a:gd name="connsiteY26" fmla="*/ 8690 h 219219"/>
                <a:gd name="connsiteX27" fmla="*/ 165350 w 219217"/>
                <a:gd name="connsiteY27" fmla="*/ 94263 h 219219"/>
                <a:gd name="connsiteX28" fmla="*/ 124676 w 219217"/>
                <a:gd name="connsiteY28" fmla="*/ 94285 h 219219"/>
                <a:gd name="connsiteX29" fmla="*/ 124655 w 219217"/>
                <a:gd name="connsiteY29" fmla="*/ 53616 h 219219"/>
                <a:gd name="connsiteX30" fmla="*/ 165329 w 219217"/>
                <a:gd name="connsiteY30" fmla="*/ 53595 h 219219"/>
                <a:gd name="connsiteX31" fmla="*/ 165350 w 219217"/>
                <a:gd name="connsiteY31" fmla="*/ 53616 h 219219"/>
                <a:gd name="connsiteX32" fmla="*/ 165654 w 219217"/>
                <a:gd name="connsiteY32" fmla="*/ 93959 h 21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217" h="219219">
                  <a:moveTo>
                    <a:pt x="217737" y="8690"/>
                  </a:moveTo>
                  <a:lnTo>
                    <a:pt x="217737" y="8648"/>
                  </a:lnTo>
                  <a:cubicBezTo>
                    <a:pt x="216893" y="4947"/>
                    <a:pt x="214025" y="2047"/>
                    <a:pt x="210333" y="1161"/>
                  </a:cubicBezTo>
                  <a:cubicBezTo>
                    <a:pt x="195751" y="-2400"/>
                    <a:pt x="172811" y="1397"/>
                    <a:pt x="147391" y="11574"/>
                  </a:cubicBezTo>
                  <a:cubicBezTo>
                    <a:pt x="122941" y="21075"/>
                    <a:pt x="100577" y="35238"/>
                    <a:pt x="81533" y="53275"/>
                  </a:cubicBezTo>
                  <a:cubicBezTo>
                    <a:pt x="76331" y="58445"/>
                    <a:pt x="71502" y="63977"/>
                    <a:pt x="67071" y="69829"/>
                  </a:cubicBezTo>
                  <a:cubicBezTo>
                    <a:pt x="57292" y="69153"/>
                    <a:pt x="47487" y="70726"/>
                    <a:pt x="38410" y="74433"/>
                  </a:cubicBezTo>
                  <a:cubicBezTo>
                    <a:pt x="10159" y="86865"/>
                    <a:pt x="2089" y="118688"/>
                    <a:pt x="-61" y="131754"/>
                  </a:cubicBezTo>
                  <a:cubicBezTo>
                    <a:pt x="-1172" y="138419"/>
                    <a:pt x="3321" y="144722"/>
                    <a:pt x="9986" y="145838"/>
                  </a:cubicBezTo>
                  <a:cubicBezTo>
                    <a:pt x="11066" y="146022"/>
                    <a:pt x="12162" y="146053"/>
                    <a:pt x="13247" y="145943"/>
                  </a:cubicBezTo>
                  <a:lnTo>
                    <a:pt x="13310" y="145943"/>
                  </a:lnTo>
                  <a:lnTo>
                    <a:pt x="44781" y="142509"/>
                  </a:lnTo>
                  <a:cubicBezTo>
                    <a:pt x="44823" y="142912"/>
                    <a:pt x="44865" y="143280"/>
                    <a:pt x="44902" y="143615"/>
                  </a:cubicBezTo>
                  <a:cubicBezTo>
                    <a:pt x="45306" y="147448"/>
                    <a:pt x="47015" y="151029"/>
                    <a:pt x="49747" y="153756"/>
                  </a:cubicBezTo>
                  <a:lnTo>
                    <a:pt x="65105" y="169125"/>
                  </a:lnTo>
                  <a:cubicBezTo>
                    <a:pt x="67827" y="171856"/>
                    <a:pt x="71408" y="173571"/>
                    <a:pt x="75240" y="173975"/>
                  </a:cubicBezTo>
                  <a:lnTo>
                    <a:pt x="76295" y="174085"/>
                  </a:lnTo>
                  <a:lnTo>
                    <a:pt x="72866" y="205519"/>
                  </a:lnTo>
                  <a:lnTo>
                    <a:pt x="72866" y="205588"/>
                  </a:lnTo>
                  <a:cubicBezTo>
                    <a:pt x="72173" y="212304"/>
                    <a:pt x="77055" y="218319"/>
                    <a:pt x="83777" y="219011"/>
                  </a:cubicBezTo>
                  <a:cubicBezTo>
                    <a:pt x="84154" y="219053"/>
                    <a:pt x="84532" y="219074"/>
                    <a:pt x="84910" y="219074"/>
                  </a:cubicBezTo>
                  <a:cubicBezTo>
                    <a:pt x="85591" y="219079"/>
                    <a:pt x="86268" y="219021"/>
                    <a:pt x="86939" y="218911"/>
                  </a:cubicBezTo>
                  <a:cubicBezTo>
                    <a:pt x="100079" y="216798"/>
                    <a:pt x="131886" y="208823"/>
                    <a:pt x="144287" y="180419"/>
                  </a:cubicBezTo>
                  <a:cubicBezTo>
                    <a:pt x="147962" y="171374"/>
                    <a:pt x="149541" y="161616"/>
                    <a:pt x="148911" y="151868"/>
                  </a:cubicBezTo>
                  <a:cubicBezTo>
                    <a:pt x="154784" y="147453"/>
                    <a:pt x="160337" y="142619"/>
                    <a:pt x="165523" y="137412"/>
                  </a:cubicBezTo>
                  <a:cubicBezTo>
                    <a:pt x="183549" y="118546"/>
                    <a:pt x="197728" y="96356"/>
                    <a:pt x="207271" y="72073"/>
                  </a:cubicBezTo>
                  <a:cubicBezTo>
                    <a:pt x="217391" y="46941"/>
                    <a:pt x="221203" y="23828"/>
                    <a:pt x="217737" y="8690"/>
                  </a:cubicBezTo>
                  <a:close/>
                  <a:moveTo>
                    <a:pt x="165350" y="94263"/>
                  </a:moveTo>
                  <a:cubicBezTo>
                    <a:pt x="154123" y="105500"/>
                    <a:pt x="135913" y="105511"/>
                    <a:pt x="124676" y="94285"/>
                  </a:cubicBezTo>
                  <a:cubicBezTo>
                    <a:pt x="113439" y="83064"/>
                    <a:pt x="113429" y="64853"/>
                    <a:pt x="124655" y="53616"/>
                  </a:cubicBezTo>
                  <a:cubicBezTo>
                    <a:pt x="135881" y="42379"/>
                    <a:pt x="154092" y="42369"/>
                    <a:pt x="165329" y="53595"/>
                  </a:cubicBezTo>
                  <a:lnTo>
                    <a:pt x="165350" y="53616"/>
                  </a:lnTo>
                  <a:cubicBezTo>
                    <a:pt x="176570" y="64675"/>
                    <a:pt x="176707" y="82733"/>
                    <a:pt x="165654" y="9395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2B56E07-02F8-4007-9644-0C18BBF8E036}"/>
                </a:ext>
              </a:extLst>
            </p:cNvPr>
            <p:cNvSpPr/>
            <p:nvPr/>
          </p:nvSpPr>
          <p:spPr>
            <a:xfrm>
              <a:off x="4180195" y="3570330"/>
              <a:ext cx="62625" cy="62643"/>
            </a:xfrm>
            <a:custGeom>
              <a:avLst/>
              <a:gdLst>
                <a:gd name="connsiteX0" fmla="*/ 55521 w 62625"/>
                <a:gd name="connsiteY0" fmla="*/ 24546 h 62643"/>
                <a:gd name="connsiteX1" fmla="*/ 50142 w 62625"/>
                <a:gd name="connsiteY1" fmla="*/ 25851 h 62643"/>
                <a:gd name="connsiteX2" fmla="*/ 40703 w 62625"/>
                <a:gd name="connsiteY2" fmla="*/ 32164 h 62643"/>
                <a:gd name="connsiteX3" fmla="*/ 30610 w 62625"/>
                <a:gd name="connsiteY3" fmla="*/ 29973 h 62643"/>
                <a:gd name="connsiteX4" fmla="*/ 30426 w 62625"/>
                <a:gd name="connsiteY4" fmla="*/ 22380 h 62643"/>
                <a:gd name="connsiteX5" fmla="*/ 36372 w 62625"/>
                <a:gd name="connsiteY5" fmla="*/ 12103 h 62643"/>
                <a:gd name="connsiteX6" fmla="*/ 34327 w 62625"/>
                <a:gd name="connsiteY6" fmla="*/ 1223 h 62643"/>
                <a:gd name="connsiteX7" fmla="*/ 28953 w 62625"/>
                <a:gd name="connsiteY7" fmla="*/ -88 h 62643"/>
                <a:gd name="connsiteX8" fmla="*/ 11518 w 62625"/>
                <a:gd name="connsiteY8" fmla="*/ 8459 h 62643"/>
                <a:gd name="connsiteX9" fmla="*/ 1351 w 62625"/>
                <a:gd name="connsiteY9" fmla="*/ 36475 h 62643"/>
                <a:gd name="connsiteX10" fmla="*/ -227 w 62625"/>
                <a:gd name="connsiteY10" fmla="*/ 54470 h 62643"/>
                <a:gd name="connsiteX11" fmla="*/ 7397 w 62625"/>
                <a:gd name="connsiteY11" fmla="*/ 62498 h 62643"/>
                <a:gd name="connsiteX12" fmla="*/ 7397 w 62625"/>
                <a:gd name="connsiteY12" fmla="*/ 62498 h 62643"/>
                <a:gd name="connsiteX13" fmla="*/ 7601 w 62625"/>
                <a:gd name="connsiteY13" fmla="*/ 62498 h 62643"/>
                <a:gd name="connsiteX14" fmla="*/ 7795 w 62625"/>
                <a:gd name="connsiteY14" fmla="*/ 62498 h 62643"/>
                <a:gd name="connsiteX15" fmla="*/ 25807 w 62625"/>
                <a:gd name="connsiteY15" fmla="*/ 60935 h 62643"/>
                <a:gd name="connsiteX16" fmla="*/ 53828 w 62625"/>
                <a:gd name="connsiteY16" fmla="*/ 50758 h 62643"/>
                <a:gd name="connsiteX17" fmla="*/ 62338 w 62625"/>
                <a:gd name="connsiteY17" fmla="*/ 33266 h 62643"/>
                <a:gd name="connsiteX18" fmla="*/ 55521 w 62625"/>
                <a:gd name="connsiteY18" fmla="*/ 24546 h 6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625" h="62643">
                  <a:moveTo>
                    <a:pt x="55521" y="24546"/>
                  </a:moveTo>
                  <a:cubicBezTo>
                    <a:pt x="53629" y="24310"/>
                    <a:pt x="51714" y="24776"/>
                    <a:pt x="50142" y="25851"/>
                  </a:cubicBezTo>
                  <a:cubicBezTo>
                    <a:pt x="47011" y="27991"/>
                    <a:pt x="43870" y="30104"/>
                    <a:pt x="40703" y="32164"/>
                  </a:cubicBezTo>
                  <a:cubicBezTo>
                    <a:pt x="37311" y="34346"/>
                    <a:pt x="32791" y="33365"/>
                    <a:pt x="30610" y="29973"/>
                  </a:cubicBezTo>
                  <a:cubicBezTo>
                    <a:pt x="29131" y="27676"/>
                    <a:pt x="29063" y="24745"/>
                    <a:pt x="30426" y="22380"/>
                  </a:cubicBezTo>
                  <a:lnTo>
                    <a:pt x="36372" y="12103"/>
                  </a:lnTo>
                  <a:cubicBezTo>
                    <a:pt x="38810" y="8532"/>
                    <a:pt x="37893" y="3661"/>
                    <a:pt x="34327" y="1223"/>
                  </a:cubicBezTo>
                  <a:cubicBezTo>
                    <a:pt x="32754" y="148"/>
                    <a:pt x="30840" y="-319"/>
                    <a:pt x="28953" y="-88"/>
                  </a:cubicBezTo>
                  <a:cubicBezTo>
                    <a:pt x="22351" y="746"/>
                    <a:pt x="16222" y="3755"/>
                    <a:pt x="11518" y="8459"/>
                  </a:cubicBezTo>
                  <a:cubicBezTo>
                    <a:pt x="9725" y="10252"/>
                    <a:pt x="4282" y="15705"/>
                    <a:pt x="1351" y="36475"/>
                  </a:cubicBezTo>
                  <a:cubicBezTo>
                    <a:pt x="512" y="42442"/>
                    <a:pt x="-12" y="48451"/>
                    <a:pt x="-227" y="54470"/>
                  </a:cubicBezTo>
                  <a:cubicBezTo>
                    <a:pt x="-337" y="58791"/>
                    <a:pt x="3076" y="62388"/>
                    <a:pt x="7397" y="62498"/>
                  </a:cubicBezTo>
                  <a:cubicBezTo>
                    <a:pt x="7397" y="62498"/>
                    <a:pt x="7397" y="62498"/>
                    <a:pt x="7397" y="62498"/>
                  </a:cubicBezTo>
                  <a:cubicBezTo>
                    <a:pt x="7465" y="62498"/>
                    <a:pt x="7533" y="62498"/>
                    <a:pt x="7601" y="62498"/>
                  </a:cubicBezTo>
                  <a:lnTo>
                    <a:pt x="7795" y="62498"/>
                  </a:lnTo>
                  <a:cubicBezTo>
                    <a:pt x="13825" y="62288"/>
                    <a:pt x="19834" y="61764"/>
                    <a:pt x="25807" y="60935"/>
                  </a:cubicBezTo>
                  <a:cubicBezTo>
                    <a:pt x="46587" y="57999"/>
                    <a:pt x="52040" y="52546"/>
                    <a:pt x="53828" y="50758"/>
                  </a:cubicBezTo>
                  <a:cubicBezTo>
                    <a:pt x="58557" y="46049"/>
                    <a:pt x="61557" y="39888"/>
                    <a:pt x="62338" y="33266"/>
                  </a:cubicBezTo>
                  <a:cubicBezTo>
                    <a:pt x="62862" y="28976"/>
                    <a:pt x="59810" y="25075"/>
                    <a:pt x="55521" y="245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92C6B6B-A9C4-4266-ABB0-4DCCCE3423AC}"/>
                </a:ext>
              </a:extLst>
            </p:cNvPr>
            <p:cNvSpPr/>
            <p:nvPr/>
          </p:nvSpPr>
          <p:spPr>
            <a:xfrm>
              <a:off x="2980897" y="3599924"/>
              <a:ext cx="44642" cy="107134"/>
            </a:xfrm>
            <a:custGeom>
              <a:avLst/>
              <a:gdLst>
                <a:gd name="connsiteX0" fmla="*/ 31021 w 44642"/>
                <a:gd name="connsiteY0" fmla="*/ 106989 h 107134"/>
                <a:gd name="connsiteX1" fmla="*/ 13162 w 44642"/>
                <a:gd name="connsiteY1" fmla="*/ 106989 h 107134"/>
                <a:gd name="connsiteX2" fmla="*/ -230 w 44642"/>
                <a:gd name="connsiteY2" fmla="*/ 93597 h 107134"/>
                <a:gd name="connsiteX3" fmla="*/ -230 w 44642"/>
                <a:gd name="connsiteY3" fmla="*/ 13246 h 107134"/>
                <a:gd name="connsiteX4" fmla="*/ 13162 w 44642"/>
                <a:gd name="connsiteY4" fmla="*/ -146 h 107134"/>
                <a:gd name="connsiteX5" fmla="*/ 31021 w 44642"/>
                <a:gd name="connsiteY5" fmla="*/ -146 h 107134"/>
                <a:gd name="connsiteX6" fmla="*/ 44413 w 44642"/>
                <a:gd name="connsiteY6" fmla="*/ 13246 h 107134"/>
                <a:gd name="connsiteX7" fmla="*/ 44413 w 44642"/>
                <a:gd name="connsiteY7" fmla="*/ 93597 h 107134"/>
                <a:gd name="connsiteX8" fmla="*/ 31021 w 44642"/>
                <a:gd name="connsiteY8" fmla="*/ 106989 h 10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42" h="107134">
                  <a:moveTo>
                    <a:pt x="31021" y="106989"/>
                  </a:moveTo>
                  <a:lnTo>
                    <a:pt x="13162" y="106989"/>
                  </a:lnTo>
                  <a:cubicBezTo>
                    <a:pt x="5769" y="106989"/>
                    <a:pt x="-230" y="100995"/>
                    <a:pt x="-230" y="93597"/>
                  </a:cubicBezTo>
                  <a:lnTo>
                    <a:pt x="-230" y="13246"/>
                  </a:lnTo>
                  <a:cubicBezTo>
                    <a:pt x="-230" y="5853"/>
                    <a:pt x="5769" y="-146"/>
                    <a:pt x="13162" y="-146"/>
                  </a:cubicBezTo>
                  <a:lnTo>
                    <a:pt x="31021" y="-146"/>
                  </a:lnTo>
                  <a:cubicBezTo>
                    <a:pt x="38415" y="-146"/>
                    <a:pt x="44413" y="5853"/>
                    <a:pt x="44413" y="13246"/>
                  </a:cubicBezTo>
                  <a:lnTo>
                    <a:pt x="44413" y="93597"/>
                  </a:lnTo>
                  <a:cubicBezTo>
                    <a:pt x="44413" y="100995"/>
                    <a:pt x="38415" y="106989"/>
                    <a:pt x="31021" y="10698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444F74-5200-4DC0-96AA-F4EF99C8D0CD}"/>
                </a:ext>
              </a:extLst>
            </p:cNvPr>
            <p:cNvSpPr/>
            <p:nvPr/>
          </p:nvSpPr>
          <p:spPr>
            <a:xfrm>
              <a:off x="3105890" y="3546357"/>
              <a:ext cx="44637" cy="160701"/>
            </a:xfrm>
            <a:custGeom>
              <a:avLst/>
              <a:gdLst>
                <a:gd name="connsiteX0" fmla="*/ 31016 w 44637"/>
                <a:gd name="connsiteY0" fmla="*/ 160556 h 160701"/>
                <a:gd name="connsiteX1" fmla="*/ 13162 w 44637"/>
                <a:gd name="connsiteY1" fmla="*/ 160556 h 160701"/>
                <a:gd name="connsiteX2" fmla="*/ -230 w 44637"/>
                <a:gd name="connsiteY2" fmla="*/ 147164 h 160701"/>
                <a:gd name="connsiteX3" fmla="*/ -230 w 44637"/>
                <a:gd name="connsiteY3" fmla="*/ 13246 h 160701"/>
                <a:gd name="connsiteX4" fmla="*/ 13162 w 44637"/>
                <a:gd name="connsiteY4" fmla="*/ -146 h 160701"/>
                <a:gd name="connsiteX5" fmla="*/ 31016 w 44637"/>
                <a:gd name="connsiteY5" fmla="*/ -146 h 160701"/>
                <a:gd name="connsiteX6" fmla="*/ 44408 w 44637"/>
                <a:gd name="connsiteY6" fmla="*/ 13246 h 160701"/>
                <a:gd name="connsiteX7" fmla="*/ 44408 w 44637"/>
                <a:gd name="connsiteY7" fmla="*/ 147164 h 160701"/>
                <a:gd name="connsiteX8" fmla="*/ 31016 w 44637"/>
                <a:gd name="connsiteY8" fmla="*/ 160556 h 16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160701">
                  <a:moveTo>
                    <a:pt x="31016" y="160556"/>
                  </a:moveTo>
                  <a:lnTo>
                    <a:pt x="13162" y="160556"/>
                  </a:lnTo>
                  <a:cubicBezTo>
                    <a:pt x="5764" y="160556"/>
                    <a:pt x="-230" y="154563"/>
                    <a:pt x="-230" y="147164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0" y="-146"/>
                    <a:pt x="44408" y="5853"/>
                    <a:pt x="44408" y="13246"/>
                  </a:cubicBezTo>
                  <a:lnTo>
                    <a:pt x="44408" y="147164"/>
                  </a:lnTo>
                  <a:cubicBezTo>
                    <a:pt x="44408" y="154563"/>
                    <a:pt x="38410" y="160556"/>
                    <a:pt x="31016" y="16055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74B3F3A-FC16-4802-9980-93AAAA11BCC3}"/>
                </a:ext>
              </a:extLst>
            </p:cNvPr>
            <p:cNvSpPr/>
            <p:nvPr/>
          </p:nvSpPr>
          <p:spPr>
            <a:xfrm>
              <a:off x="3168382" y="3483865"/>
              <a:ext cx="44637" cy="223193"/>
            </a:xfrm>
            <a:custGeom>
              <a:avLst/>
              <a:gdLst>
                <a:gd name="connsiteX0" fmla="*/ 31016 w 44637"/>
                <a:gd name="connsiteY0" fmla="*/ 223048 h 223193"/>
                <a:gd name="connsiteX1" fmla="*/ 13162 w 44637"/>
                <a:gd name="connsiteY1" fmla="*/ 223048 h 223193"/>
                <a:gd name="connsiteX2" fmla="*/ -230 w 44637"/>
                <a:gd name="connsiteY2" fmla="*/ 209656 h 223193"/>
                <a:gd name="connsiteX3" fmla="*/ -230 w 44637"/>
                <a:gd name="connsiteY3" fmla="*/ 13246 h 223193"/>
                <a:gd name="connsiteX4" fmla="*/ 13162 w 44637"/>
                <a:gd name="connsiteY4" fmla="*/ -146 h 223193"/>
                <a:gd name="connsiteX5" fmla="*/ 31016 w 44637"/>
                <a:gd name="connsiteY5" fmla="*/ -146 h 223193"/>
                <a:gd name="connsiteX6" fmla="*/ 44408 w 44637"/>
                <a:gd name="connsiteY6" fmla="*/ 13246 h 223193"/>
                <a:gd name="connsiteX7" fmla="*/ 44408 w 44637"/>
                <a:gd name="connsiteY7" fmla="*/ 209656 h 223193"/>
                <a:gd name="connsiteX8" fmla="*/ 31016 w 44637"/>
                <a:gd name="connsiteY8" fmla="*/ 223048 h 22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223193">
                  <a:moveTo>
                    <a:pt x="31016" y="223048"/>
                  </a:moveTo>
                  <a:lnTo>
                    <a:pt x="13162" y="223048"/>
                  </a:lnTo>
                  <a:cubicBezTo>
                    <a:pt x="5769" y="223048"/>
                    <a:pt x="-230" y="217054"/>
                    <a:pt x="-230" y="209656"/>
                  </a:cubicBezTo>
                  <a:lnTo>
                    <a:pt x="-230" y="13246"/>
                  </a:lnTo>
                  <a:cubicBezTo>
                    <a:pt x="-230" y="5848"/>
                    <a:pt x="5769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48"/>
                    <a:pt x="44408" y="13246"/>
                  </a:cubicBezTo>
                  <a:lnTo>
                    <a:pt x="44408" y="209656"/>
                  </a:lnTo>
                  <a:cubicBezTo>
                    <a:pt x="44408" y="217054"/>
                    <a:pt x="38415" y="223048"/>
                    <a:pt x="31016" y="22304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A48D957-7715-44E3-BBDB-4DDE083B7075}"/>
                </a:ext>
              </a:extLst>
            </p:cNvPr>
            <p:cNvSpPr/>
            <p:nvPr/>
          </p:nvSpPr>
          <p:spPr>
            <a:xfrm>
              <a:off x="3043394" y="3439222"/>
              <a:ext cx="44637" cy="267836"/>
            </a:xfrm>
            <a:custGeom>
              <a:avLst/>
              <a:gdLst>
                <a:gd name="connsiteX0" fmla="*/ 31016 w 44637"/>
                <a:gd name="connsiteY0" fmla="*/ 267690 h 267836"/>
                <a:gd name="connsiteX1" fmla="*/ 13162 w 44637"/>
                <a:gd name="connsiteY1" fmla="*/ 267690 h 267836"/>
                <a:gd name="connsiteX2" fmla="*/ -230 w 44637"/>
                <a:gd name="connsiteY2" fmla="*/ 254299 h 267836"/>
                <a:gd name="connsiteX3" fmla="*/ -230 w 44637"/>
                <a:gd name="connsiteY3" fmla="*/ 13246 h 267836"/>
                <a:gd name="connsiteX4" fmla="*/ 13162 w 44637"/>
                <a:gd name="connsiteY4" fmla="*/ -146 h 267836"/>
                <a:gd name="connsiteX5" fmla="*/ 31016 w 44637"/>
                <a:gd name="connsiteY5" fmla="*/ -146 h 267836"/>
                <a:gd name="connsiteX6" fmla="*/ 44408 w 44637"/>
                <a:gd name="connsiteY6" fmla="*/ 13246 h 267836"/>
                <a:gd name="connsiteX7" fmla="*/ 44408 w 44637"/>
                <a:gd name="connsiteY7" fmla="*/ 254299 h 267836"/>
                <a:gd name="connsiteX8" fmla="*/ 31016 w 44637"/>
                <a:gd name="connsiteY8" fmla="*/ 267690 h 267836"/>
                <a:gd name="connsiteX9" fmla="*/ 31016 w 44637"/>
                <a:gd name="connsiteY9" fmla="*/ 267690 h 2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37" h="267836">
                  <a:moveTo>
                    <a:pt x="31016" y="267690"/>
                  </a:moveTo>
                  <a:lnTo>
                    <a:pt x="13162" y="267690"/>
                  </a:lnTo>
                  <a:cubicBezTo>
                    <a:pt x="5764" y="267690"/>
                    <a:pt x="-230" y="261697"/>
                    <a:pt x="-230" y="254299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53"/>
                    <a:pt x="44408" y="13246"/>
                  </a:cubicBezTo>
                  <a:lnTo>
                    <a:pt x="44408" y="254299"/>
                  </a:lnTo>
                  <a:cubicBezTo>
                    <a:pt x="44408" y="261697"/>
                    <a:pt x="38415" y="267690"/>
                    <a:pt x="31016" y="267690"/>
                  </a:cubicBezTo>
                  <a:cubicBezTo>
                    <a:pt x="31016" y="267690"/>
                    <a:pt x="31016" y="267690"/>
                    <a:pt x="31016" y="267690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260B304-1CB4-45AF-B649-3B358AE40C3B}"/>
                </a:ext>
              </a:extLst>
            </p:cNvPr>
            <p:cNvSpPr/>
            <p:nvPr/>
          </p:nvSpPr>
          <p:spPr>
            <a:xfrm>
              <a:off x="4463602" y="2479677"/>
              <a:ext cx="133638" cy="133237"/>
            </a:xfrm>
            <a:custGeom>
              <a:avLst/>
              <a:gdLst>
                <a:gd name="connsiteX0" fmla="*/ 128832 w 133638"/>
                <a:gd name="connsiteY0" fmla="*/ 17196 h 133237"/>
                <a:gd name="connsiteX1" fmla="*/ 116080 w 133638"/>
                <a:gd name="connsiteY1" fmla="*/ 4433 h 133237"/>
                <a:gd name="connsiteX2" fmla="*/ 94021 w 133638"/>
                <a:gd name="connsiteY2" fmla="*/ 4375 h 133237"/>
                <a:gd name="connsiteX3" fmla="*/ 5333 w 133638"/>
                <a:gd name="connsiteY3" fmla="*/ 86231 h 133237"/>
                <a:gd name="connsiteX4" fmla="*/ -215 w 133638"/>
                <a:gd name="connsiteY4" fmla="*/ 97494 h 133237"/>
                <a:gd name="connsiteX5" fmla="*/ 4284 w 133638"/>
                <a:gd name="connsiteY5" fmla="*/ 109192 h 133237"/>
                <a:gd name="connsiteX6" fmla="*/ 23339 w 133638"/>
                <a:gd name="connsiteY6" fmla="*/ 128457 h 133237"/>
                <a:gd name="connsiteX7" fmla="*/ 23376 w 133638"/>
                <a:gd name="connsiteY7" fmla="*/ 128493 h 133237"/>
                <a:gd name="connsiteX8" fmla="*/ 34460 w 133638"/>
                <a:gd name="connsiteY8" fmla="*/ 133092 h 133237"/>
                <a:gd name="connsiteX9" fmla="*/ 35037 w 133638"/>
                <a:gd name="connsiteY9" fmla="*/ 133092 h 133237"/>
                <a:gd name="connsiteX10" fmla="*/ 46358 w 133638"/>
                <a:gd name="connsiteY10" fmla="*/ 127634 h 133237"/>
                <a:gd name="connsiteX11" fmla="*/ 128780 w 133638"/>
                <a:gd name="connsiteY11" fmla="*/ 39349 h 133237"/>
                <a:gd name="connsiteX12" fmla="*/ 128874 w 133638"/>
                <a:gd name="connsiteY12" fmla="*/ 17238 h 1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638" h="133237">
                  <a:moveTo>
                    <a:pt x="128832" y="17196"/>
                  </a:moveTo>
                  <a:lnTo>
                    <a:pt x="116080" y="4433"/>
                  </a:lnTo>
                  <a:cubicBezTo>
                    <a:pt x="109992" y="-1649"/>
                    <a:pt x="100140" y="-1675"/>
                    <a:pt x="94021" y="4375"/>
                  </a:cubicBezTo>
                  <a:lnTo>
                    <a:pt x="5333" y="86231"/>
                  </a:lnTo>
                  <a:cubicBezTo>
                    <a:pt x="2077" y="89110"/>
                    <a:pt x="84" y="93158"/>
                    <a:pt x="-215" y="97494"/>
                  </a:cubicBezTo>
                  <a:cubicBezTo>
                    <a:pt x="-403" y="101851"/>
                    <a:pt x="1227" y="106088"/>
                    <a:pt x="4284" y="109192"/>
                  </a:cubicBezTo>
                  <a:lnTo>
                    <a:pt x="23339" y="128457"/>
                  </a:lnTo>
                  <a:lnTo>
                    <a:pt x="23376" y="128493"/>
                  </a:lnTo>
                  <a:cubicBezTo>
                    <a:pt x="26317" y="131425"/>
                    <a:pt x="30302" y="133082"/>
                    <a:pt x="34460" y="133092"/>
                  </a:cubicBezTo>
                  <a:lnTo>
                    <a:pt x="35037" y="133092"/>
                  </a:lnTo>
                  <a:cubicBezTo>
                    <a:pt x="39384" y="132851"/>
                    <a:pt x="43458" y="130884"/>
                    <a:pt x="46358" y="127634"/>
                  </a:cubicBezTo>
                  <a:lnTo>
                    <a:pt x="128780" y="39349"/>
                  </a:lnTo>
                  <a:cubicBezTo>
                    <a:pt x="134915" y="33272"/>
                    <a:pt x="134957" y="23372"/>
                    <a:pt x="128874" y="1723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D499D1A-EC44-4744-8491-E261C448568D}"/>
                </a:ext>
              </a:extLst>
            </p:cNvPr>
            <p:cNvSpPr/>
            <p:nvPr/>
          </p:nvSpPr>
          <p:spPr>
            <a:xfrm>
              <a:off x="4541574" y="2394030"/>
              <a:ext cx="156543" cy="121849"/>
            </a:xfrm>
            <a:custGeom>
              <a:avLst/>
              <a:gdLst>
                <a:gd name="connsiteX0" fmla="*/ 153386 w 156543"/>
                <a:gd name="connsiteY0" fmla="*/ 77051 h 121849"/>
                <a:gd name="connsiteX1" fmla="*/ 153234 w 156543"/>
                <a:gd name="connsiteY1" fmla="*/ 76899 h 121849"/>
                <a:gd name="connsiteX2" fmla="*/ 136491 w 156543"/>
                <a:gd name="connsiteY2" fmla="*/ 60329 h 121849"/>
                <a:gd name="connsiteX3" fmla="*/ 129025 w 156543"/>
                <a:gd name="connsiteY3" fmla="*/ 57267 h 121849"/>
                <a:gd name="connsiteX4" fmla="*/ 122780 w 156543"/>
                <a:gd name="connsiteY4" fmla="*/ 59291 h 121849"/>
                <a:gd name="connsiteX5" fmla="*/ 122822 w 156543"/>
                <a:gd name="connsiteY5" fmla="*/ 58699 h 121849"/>
                <a:gd name="connsiteX6" fmla="*/ 120279 w 156543"/>
                <a:gd name="connsiteY6" fmla="*/ 46376 h 121849"/>
                <a:gd name="connsiteX7" fmla="*/ 108161 w 156543"/>
                <a:gd name="connsiteY7" fmla="*/ 32334 h 121849"/>
                <a:gd name="connsiteX8" fmla="*/ 108124 w 156543"/>
                <a:gd name="connsiteY8" fmla="*/ 32292 h 121849"/>
                <a:gd name="connsiteX9" fmla="*/ 65757 w 156543"/>
                <a:gd name="connsiteY9" fmla="*/ 4963 h 121849"/>
                <a:gd name="connsiteX10" fmla="*/ 39823 w 156543"/>
                <a:gd name="connsiteY10" fmla="*/ -144 h 121849"/>
                <a:gd name="connsiteX11" fmla="*/ 8184 w 156543"/>
                <a:gd name="connsiteY11" fmla="*/ 10936 h 121849"/>
                <a:gd name="connsiteX12" fmla="*/ 1257 w 156543"/>
                <a:gd name="connsiteY12" fmla="*/ 18864 h 121849"/>
                <a:gd name="connsiteX13" fmla="*/ 3003 w 156543"/>
                <a:gd name="connsiteY13" fmla="*/ 29781 h 121849"/>
                <a:gd name="connsiteX14" fmla="*/ 10371 w 156543"/>
                <a:gd name="connsiteY14" fmla="*/ 30756 h 121849"/>
                <a:gd name="connsiteX15" fmla="*/ 14560 w 156543"/>
                <a:gd name="connsiteY15" fmla="*/ 29471 h 121849"/>
                <a:gd name="connsiteX16" fmla="*/ 23574 w 156543"/>
                <a:gd name="connsiteY16" fmla="*/ 28905 h 121849"/>
                <a:gd name="connsiteX17" fmla="*/ 41013 w 156543"/>
                <a:gd name="connsiteY17" fmla="*/ 35302 h 121849"/>
                <a:gd name="connsiteX18" fmla="*/ 49932 w 156543"/>
                <a:gd name="connsiteY18" fmla="*/ 55379 h 121849"/>
                <a:gd name="connsiteX19" fmla="*/ 40164 w 156543"/>
                <a:gd name="connsiteY19" fmla="*/ 72227 h 121849"/>
                <a:gd name="connsiteX20" fmla="*/ 40872 w 156543"/>
                <a:gd name="connsiteY20" fmla="*/ 82483 h 121849"/>
                <a:gd name="connsiteX21" fmla="*/ 57682 w 156543"/>
                <a:gd name="connsiteY21" fmla="*/ 99299 h 121849"/>
                <a:gd name="connsiteX22" fmla="*/ 68431 w 156543"/>
                <a:gd name="connsiteY22" fmla="*/ 99597 h 121849"/>
                <a:gd name="connsiteX23" fmla="*/ 82956 w 156543"/>
                <a:gd name="connsiteY23" fmla="*/ 87386 h 121849"/>
                <a:gd name="connsiteX24" fmla="*/ 90139 w 156543"/>
                <a:gd name="connsiteY24" fmla="*/ 84554 h 121849"/>
                <a:gd name="connsiteX25" fmla="*/ 95656 w 156543"/>
                <a:gd name="connsiteY25" fmla="*/ 85713 h 121849"/>
                <a:gd name="connsiteX26" fmla="*/ 95503 w 156543"/>
                <a:gd name="connsiteY26" fmla="*/ 86179 h 121849"/>
                <a:gd name="connsiteX27" fmla="*/ 94617 w 156543"/>
                <a:gd name="connsiteY27" fmla="*/ 87024 h 121849"/>
                <a:gd name="connsiteX28" fmla="*/ 94470 w 156543"/>
                <a:gd name="connsiteY28" fmla="*/ 87160 h 121849"/>
                <a:gd name="connsiteX29" fmla="*/ 94439 w 156543"/>
                <a:gd name="connsiteY29" fmla="*/ 102031 h 121849"/>
                <a:gd name="connsiteX30" fmla="*/ 94491 w 156543"/>
                <a:gd name="connsiteY30" fmla="*/ 102083 h 121849"/>
                <a:gd name="connsiteX31" fmla="*/ 111234 w 156543"/>
                <a:gd name="connsiteY31" fmla="*/ 118652 h 121849"/>
                <a:gd name="connsiteX32" fmla="*/ 118695 w 156543"/>
                <a:gd name="connsiteY32" fmla="*/ 121704 h 121849"/>
                <a:gd name="connsiteX33" fmla="*/ 126136 w 156543"/>
                <a:gd name="connsiteY33" fmla="*/ 118673 h 121849"/>
                <a:gd name="connsiteX34" fmla="*/ 153249 w 156543"/>
                <a:gd name="connsiteY34" fmla="*/ 91890 h 121849"/>
                <a:gd name="connsiteX35" fmla="*/ 153522 w 156543"/>
                <a:gd name="connsiteY35" fmla="*/ 91601 h 121849"/>
                <a:gd name="connsiteX36" fmla="*/ 153386 w 156543"/>
                <a:gd name="connsiteY36" fmla="*/ 77051 h 12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6543" h="121849">
                  <a:moveTo>
                    <a:pt x="153386" y="77051"/>
                  </a:moveTo>
                  <a:lnTo>
                    <a:pt x="153234" y="76899"/>
                  </a:lnTo>
                  <a:lnTo>
                    <a:pt x="136491" y="60329"/>
                  </a:lnTo>
                  <a:cubicBezTo>
                    <a:pt x="134509" y="58352"/>
                    <a:pt x="131825" y="57251"/>
                    <a:pt x="129025" y="57267"/>
                  </a:cubicBezTo>
                  <a:cubicBezTo>
                    <a:pt x="126781" y="57272"/>
                    <a:pt x="124594" y="57980"/>
                    <a:pt x="122780" y="59291"/>
                  </a:cubicBezTo>
                  <a:cubicBezTo>
                    <a:pt x="122780" y="59081"/>
                    <a:pt x="122806" y="58877"/>
                    <a:pt x="122822" y="58699"/>
                  </a:cubicBezTo>
                  <a:cubicBezTo>
                    <a:pt x="123498" y="54415"/>
                    <a:pt x="122596" y="50036"/>
                    <a:pt x="120279" y="46376"/>
                  </a:cubicBezTo>
                  <a:cubicBezTo>
                    <a:pt x="116593" y="41400"/>
                    <a:pt x="112539" y="36707"/>
                    <a:pt x="108161" y="32334"/>
                  </a:cubicBezTo>
                  <a:lnTo>
                    <a:pt x="108124" y="32292"/>
                  </a:lnTo>
                  <a:cubicBezTo>
                    <a:pt x="95886" y="20552"/>
                    <a:pt x="81498" y="11271"/>
                    <a:pt x="65757" y="4963"/>
                  </a:cubicBezTo>
                  <a:cubicBezTo>
                    <a:pt x="57525" y="1587"/>
                    <a:pt x="48716" y="-149"/>
                    <a:pt x="39823" y="-144"/>
                  </a:cubicBezTo>
                  <a:cubicBezTo>
                    <a:pt x="28308" y="-249"/>
                    <a:pt x="17119" y="3674"/>
                    <a:pt x="8184" y="10936"/>
                  </a:cubicBezTo>
                  <a:cubicBezTo>
                    <a:pt x="5641" y="13364"/>
                    <a:pt x="3323" y="16017"/>
                    <a:pt x="1257" y="18864"/>
                  </a:cubicBezTo>
                  <a:cubicBezTo>
                    <a:pt x="-1275" y="22356"/>
                    <a:pt x="-494" y="27248"/>
                    <a:pt x="3003" y="29781"/>
                  </a:cubicBezTo>
                  <a:cubicBezTo>
                    <a:pt x="5138" y="31328"/>
                    <a:pt x="7906" y="31695"/>
                    <a:pt x="10371" y="30756"/>
                  </a:cubicBezTo>
                  <a:cubicBezTo>
                    <a:pt x="11739" y="30242"/>
                    <a:pt x="13139" y="29812"/>
                    <a:pt x="14560" y="29471"/>
                  </a:cubicBezTo>
                  <a:cubicBezTo>
                    <a:pt x="17523" y="28842"/>
                    <a:pt x="20559" y="28653"/>
                    <a:pt x="23574" y="28905"/>
                  </a:cubicBezTo>
                  <a:cubicBezTo>
                    <a:pt x="29829" y="29561"/>
                    <a:pt x="35822" y="31758"/>
                    <a:pt x="41013" y="35302"/>
                  </a:cubicBezTo>
                  <a:cubicBezTo>
                    <a:pt x="46912" y="40268"/>
                    <a:pt x="50200" y="47672"/>
                    <a:pt x="49932" y="55379"/>
                  </a:cubicBezTo>
                  <a:cubicBezTo>
                    <a:pt x="47767" y="61556"/>
                    <a:pt x="44448" y="67272"/>
                    <a:pt x="40164" y="72227"/>
                  </a:cubicBezTo>
                  <a:cubicBezTo>
                    <a:pt x="37799" y="75341"/>
                    <a:pt x="38103" y="79725"/>
                    <a:pt x="40872" y="82483"/>
                  </a:cubicBezTo>
                  <a:lnTo>
                    <a:pt x="57682" y="99299"/>
                  </a:lnTo>
                  <a:cubicBezTo>
                    <a:pt x="60619" y="102240"/>
                    <a:pt x="65338" y="102371"/>
                    <a:pt x="68431" y="99597"/>
                  </a:cubicBezTo>
                  <a:cubicBezTo>
                    <a:pt x="73187" y="95356"/>
                    <a:pt x="80428" y="88953"/>
                    <a:pt x="82956" y="87386"/>
                  </a:cubicBezTo>
                  <a:cubicBezTo>
                    <a:pt x="85121" y="85938"/>
                    <a:pt x="87570" y="84973"/>
                    <a:pt x="90139" y="84554"/>
                  </a:cubicBezTo>
                  <a:cubicBezTo>
                    <a:pt x="92053" y="84365"/>
                    <a:pt x="93983" y="84769"/>
                    <a:pt x="95656" y="85713"/>
                  </a:cubicBezTo>
                  <a:cubicBezTo>
                    <a:pt x="95671" y="85886"/>
                    <a:pt x="95619" y="86054"/>
                    <a:pt x="95503" y="86179"/>
                  </a:cubicBezTo>
                  <a:lnTo>
                    <a:pt x="94617" y="87024"/>
                  </a:lnTo>
                  <a:lnTo>
                    <a:pt x="94470" y="87160"/>
                  </a:lnTo>
                  <a:cubicBezTo>
                    <a:pt x="90354" y="91260"/>
                    <a:pt x="90344" y="97914"/>
                    <a:pt x="94439" y="102031"/>
                  </a:cubicBezTo>
                  <a:lnTo>
                    <a:pt x="94491" y="102083"/>
                  </a:lnTo>
                  <a:lnTo>
                    <a:pt x="111234" y="118652"/>
                  </a:lnTo>
                  <a:cubicBezTo>
                    <a:pt x="113210" y="120624"/>
                    <a:pt x="115900" y="121725"/>
                    <a:pt x="118695" y="121704"/>
                  </a:cubicBezTo>
                  <a:cubicBezTo>
                    <a:pt x="121479" y="121709"/>
                    <a:pt x="124148" y="120619"/>
                    <a:pt x="126136" y="118673"/>
                  </a:cubicBezTo>
                  <a:lnTo>
                    <a:pt x="153249" y="91890"/>
                  </a:lnTo>
                  <a:cubicBezTo>
                    <a:pt x="153344" y="91795"/>
                    <a:pt x="153433" y="91701"/>
                    <a:pt x="153522" y="91601"/>
                  </a:cubicBezTo>
                  <a:cubicBezTo>
                    <a:pt x="157298" y="87464"/>
                    <a:pt x="157235" y="81120"/>
                    <a:pt x="153386" y="77051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26B560-80C3-40C9-806D-5B48473DC70A}"/>
                </a:ext>
              </a:extLst>
            </p:cNvPr>
            <p:cNvSpPr/>
            <p:nvPr/>
          </p:nvSpPr>
          <p:spPr>
            <a:xfrm>
              <a:off x="2769753" y="2410544"/>
              <a:ext cx="48909" cy="78258"/>
            </a:xfrm>
            <a:custGeom>
              <a:avLst/>
              <a:gdLst>
                <a:gd name="connsiteX0" fmla="*/ 9549 w 48909"/>
                <a:gd name="connsiteY0" fmla="*/ 78113 h 78258"/>
                <a:gd name="connsiteX1" fmla="*/ -230 w 48909"/>
                <a:gd name="connsiteY1" fmla="*/ 68329 h 78258"/>
                <a:gd name="connsiteX2" fmla="*/ 2633 w 48909"/>
                <a:gd name="connsiteY2" fmla="*/ 61412 h 78258"/>
                <a:gd name="connsiteX3" fmla="*/ 25065 w 48909"/>
                <a:gd name="connsiteY3" fmla="*/ 38981 h 78258"/>
                <a:gd name="connsiteX4" fmla="*/ 2633 w 48909"/>
                <a:gd name="connsiteY4" fmla="*/ 16555 h 78258"/>
                <a:gd name="connsiteX5" fmla="*/ 2633 w 48909"/>
                <a:gd name="connsiteY5" fmla="*/ 2717 h 78258"/>
                <a:gd name="connsiteX6" fmla="*/ 16466 w 48909"/>
                <a:gd name="connsiteY6" fmla="*/ 2717 h 78258"/>
                <a:gd name="connsiteX7" fmla="*/ 45813 w 48909"/>
                <a:gd name="connsiteY7" fmla="*/ 32065 h 78258"/>
                <a:gd name="connsiteX8" fmla="*/ 45813 w 48909"/>
                <a:gd name="connsiteY8" fmla="*/ 45897 h 78258"/>
                <a:gd name="connsiteX9" fmla="*/ 45813 w 48909"/>
                <a:gd name="connsiteY9" fmla="*/ 45897 h 78258"/>
                <a:gd name="connsiteX10" fmla="*/ 16466 w 48909"/>
                <a:gd name="connsiteY10" fmla="*/ 75245 h 78258"/>
                <a:gd name="connsiteX11" fmla="*/ 9549 w 48909"/>
                <a:gd name="connsiteY11" fmla="*/ 78113 h 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09" h="78258">
                  <a:moveTo>
                    <a:pt x="9549" y="78113"/>
                  </a:moveTo>
                  <a:cubicBezTo>
                    <a:pt x="4149" y="78113"/>
                    <a:pt x="-230" y="73729"/>
                    <a:pt x="-230" y="68329"/>
                  </a:cubicBezTo>
                  <a:cubicBezTo>
                    <a:pt x="-230" y="65733"/>
                    <a:pt x="798" y="63248"/>
                    <a:pt x="2633" y="61412"/>
                  </a:cubicBezTo>
                  <a:lnTo>
                    <a:pt x="25065" y="38981"/>
                  </a:lnTo>
                  <a:lnTo>
                    <a:pt x="2633" y="16555"/>
                  </a:lnTo>
                  <a:cubicBezTo>
                    <a:pt x="-1184" y="12732"/>
                    <a:pt x="-1184" y="6540"/>
                    <a:pt x="2633" y="2717"/>
                  </a:cubicBezTo>
                  <a:cubicBezTo>
                    <a:pt x="6456" y="-1100"/>
                    <a:pt x="12648" y="-1100"/>
                    <a:pt x="16466" y="2717"/>
                  </a:cubicBezTo>
                  <a:lnTo>
                    <a:pt x="45813" y="32065"/>
                  </a:lnTo>
                  <a:cubicBezTo>
                    <a:pt x="49636" y="35887"/>
                    <a:pt x="49636" y="42080"/>
                    <a:pt x="45813" y="45897"/>
                  </a:cubicBezTo>
                  <a:cubicBezTo>
                    <a:pt x="45813" y="45897"/>
                    <a:pt x="45813" y="45897"/>
                    <a:pt x="45813" y="45897"/>
                  </a:cubicBezTo>
                  <a:lnTo>
                    <a:pt x="16466" y="75245"/>
                  </a:lnTo>
                  <a:cubicBezTo>
                    <a:pt x="14636" y="77085"/>
                    <a:pt x="12145" y="78113"/>
                    <a:pt x="9549" y="78113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2590752-C71F-4DBA-90B0-A261236042F4}"/>
                </a:ext>
              </a:extLst>
            </p:cNvPr>
            <p:cNvSpPr/>
            <p:nvPr/>
          </p:nvSpPr>
          <p:spPr>
            <a:xfrm>
              <a:off x="2613236" y="2439891"/>
              <a:ext cx="195644" cy="78253"/>
            </a:xfrm>
            <a:custGeom>
              <a:avLst/>
              <a:gdLst>
                <a:gd name="connsiteX0" fmla="*/ 9555 w 195644"/>
                <a:gd name="connsiteY0" fmla="*/ 78108 h 78253"/>
                <a:gd name="connsiteX1" fmla="*/ -230 w 195644"/>
                <a:gd name="connsiteY1" fmla="*/ 68329 h 78253"/>
                <a:gd name="connsiteX2" fmla="*/ -230 w 195644"/>
                <a:gd name="connsiteY2" fmla="*/ 68329 h 78253"/>
                <a:gd name="connsiteX3" fmla="*/ -230 w 195644"/>
                <a:gd name="connsiteY3" fmla="*/ 58544 h 78253"/>
                <a:gd name="connsiteX4" fmla="*/ 58434 w 195644"/>
                <a:gd name="connsiteY4" fmla="*/ -146 h 78253"/>
                <a:gd name="connsiteX5" fmla="*/ 185630 w 195644"/>
                <a:gd name="connsiteY5" fmla="*/ -146 h 78253"/>
                <a:gd name="connsiteX6" fmla="*/ 195415 w 195644"/>
                <a:gd name="connsiteY6" fmla="*/ 9633 h 78253"/>
                <a:gd name="connsiteX7" fmla="*/ 185630 w 195644"/>
                <a:gd name="connsiteY7" fmla="*/ 19418 h 78253"/>
                <a:gd name="connsiteX8" fmla="*/ 58466 w 195644"/>
                <a:gd name="connsiteY8" fmla="*/ 19418 h 78253"/>
                <a:gd name="connsiteX9" fmla="*/ 19334 w 195644"/>
                <a:gd name="connsiteY9" fmla="*/ 58576 h 78253"/>
                <a:gd name="connsiteX10" fmla="*/ 19334 w 195644"/>
                <a:gd name="connsiteY10" fmla="*/ 68329 h 78253"/>
                <a:gd name="connsiteX11" fmla="*/ 9555 w 195644"/>
                <a:gd name="connsiteY11" fmla="*/ 78108 h 78253"/>
                <a:gd name="connsiteX12" fmla="*/ 9555 w 195644"/>
                <a:gd name="connsiteY12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44" h="78253">
                  <a:moveTo>
                    <a:pt x="9555" y="78108"/>
                  </a:moveTo>
                  <a:cubicBezTo>
                    <a:pt x="4154" y="78113"/>
                    <a:pt x="-230" y="73730"/>
                    <a:pt x="-230" y="68329"/>
                  </a:cubicBezTo>
                  <a:cubicBezTo>
                    <a:pt x="-230" y="68329"/>
                    <a:pt x="-230" y="68329"/>
                    <a:pt x="-230" y="68329"/>
                  </a:cubicBezTo>
                  <a:lnTo>
                    <a:pt x="-230" y="58544"/>
                  </a:lnTo>
                  <a:cubicBezTo>
                    <a:pt x="-67" y="26208"/>
                    <a:pt x="26098" y="27"/>
                    <a:pt x="58434" y="-146"/>
                  </a:cubicBezTo>
                  <a:lnTo>
                    <a:pt x="185630" y="-146"/>
                  </a:lnTo>
                  <a:cubicBezTo>
                    <a:pt x="191036" y="-146"/>
                    <a:pt x="195415" y="4233"/>
                    <a:pt x="195415" y="9633"/>
                  </a:cubicBezTo>
                  <a:cubicBezTo>
                    <a:pt x="195415" y="15039"/>
                    <a:pt x="191036" y="19418"/>
                    <a:pt x="185630" y="19418"/>
                  </a:cubicBezTo>
                  <a:lnTo>
                    <a:pt x="58466" y="19418"/>
                  </a:lnTo>
                  <a:cubicBezTo>
                    <a:pt x="36894" y="19543"/>
                    <a:pt x="19449" y="37009"/>
                    <a:pt x="19334" y="58576"/>
                  </a:cubicBezTo>
                  <a:lnTo>
                    <a:pt x="19334" y="68329"/>
                  </a:lnTo>
                  <a:cubicBezTo>
                    <a:pt x="19334" y="73730"/>
                    <a:pt x="14956" y="78108"/>
                    <a:pt x="9555" y="78108"/>
                  </a:cubicBezTo>
                  <a:cubicBezTo>
                    <a:pt x="9555" y="78108"/>
                    <a:pt x="9555" y="78108"/>
                    <a:pt x="9555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7B23216-8003-4B25-87AA-E472E7D8C805}"/>
                </a:ext>
              </a:extLst>
            </p:cNvPr>
            <p:cNvSpPr/>
            <p:nvPr/>
          </p:nvSpPr>
          <p:spPr>
            <a:xfrm>
              <a:off x="2662147" y="2518153"/>
              <a:ext cx="48910" cy="78250"/>
            </a:xfrm>
            <a:custGeom>
              <a:avLst/>
              <a:gdLst>
                <a:gd name="connsiteX0" fmla="*/ 38902 w 48910"/>
                <a:gd name="connsiteY0" fmla="*/ 78104 h 78250"/>
                <a:gd name="connsiteX1" fmla="*/ 31980 w 48910"/>
                <a:gd name="connsiteY1" fmla="*/ 75241 h 78250"/>
                <a:gd name="connsiteX2" fmla="*/ 2638 w 48910"/>
                <a:gd name="connsiteY2" fmla="*/ 45894 h 78250"/>
                <a:gd name="connsiteX3" fmla="*/ 2633 w 48910"/>
                <a:gd name="connsiteY3" fmla="*/ 32062 h 78250"/>
                <a:gd name="connsiteX4" fmla="*/ 2638 w 48910"/>
                <a:gd name="connsiteY4" fmla="*/ 32062 h 78250"/>
                <a:gd name="connsiteX5" fmla="*/ 31980 w 48910"/>
                <a:gd name="connsiteY5" fmla="*/ 2714 h 78250"/>
                <a:gd name="connsiteX6" fmla="*/ 45818 w 48910"/>
                <a:gd name="connsiteY6" fmla="*/ 2724 h 78250"/>
                <a:gd name="connsiteX7" fmla="*/ 45818 w 48910"/>
                <a:gd name="connsiteY7" fmla="*/ 16546 h 78250"/>
                <a:gd name="connsiteX8" fmla="*/ 23386 w 48910"/>
                <a:gd name="connsiteY8" fmla="*/ 38978 h 78250"/>
                <a:gd name="connsiteX9" fmla="*/ 45818 w 48910"/>
                <a:gd name="connsiteY9" fmla="*/ 61404 h 78250"/>
                <a:gd name="connsiteX10" fmla="*/ 45818 w 48910"/>
                <a:gd name="connsiteY10" fmla="*/ 75241 h 78250"/>
                <a:gd name="connsiteX11" fmla="*/ 38902 w 48910"/>
                <a:gd name="connsiteY11" fmla="*/ 78104 h 7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10" h="78250">
                  <a:moveTo>
                    <a:pt x="38902" y="78104"/>
                  </a:moveTo>
                  <a:cubicBezTo>
                    <a:pt x="36306" y="78110"/>
                    <a:pt x="33816" y="77077"/>
                    <a:pt x="31980" y="75241"/>
                  </a:cubicBezTo>
                  <a:lnTo>
                    <a:pt x="2638" y="45894"/>
                  </a:lnTo>
                  <a:cubicBezTo>
                    <a:pt x="-1185" y="42076"/>
                    <a:pt x="-1185" y="35884"/>
                    <a:pt x="2633" y="32062"/>
                  </a:cubicBezTo>
                  <a:cubicBezTo>
                    <a:pt x="2633" y="32062"/>
                    <a:pt x="2638" y="32062"/>
                    <a:pt x="2638" y="32062"/>
                  </a:cubicBezTo>
                  <a:lnTo>
                    <a:pt x="31980" y="2714"/>
                  </a:lnTo>
                  <a:cubicBezTo>
                    <a:pt x="35808" y="-1103"/>
                    <a:pt x="42001" y="-1098"/>
                    <a:pt x="45818" y="2724"/>
                  </a:cubicBezTo>
                  <a:cubicBezTo>
                    <a:pt x="49630" y="6547"/>
                    <a:pt x="49630" y="12729"/>
                    <a:pt x="45818" y="16546"/>
                  </a:cubicBezTo>
                  <a:lnTo>
                    <a:pt x="23386" y="38978"/>
                  </a:lnTo>
                  <a:lnTo>
                    <a:pt x="45818" y="61404"/>
                  </a:lnTo>
                  <a:cubicBezTo>
                    <a:pt x="49635" y="65226"/>
                    <a:pt x="49635" y="71419"/>
                    <a:pt x="45818" y="75241"/>
                  </a:cubicBezTo>
                  <a:cubicBezTo>
                    <a:pt x="43983" y="77077"/>
                    <a:pt x="41492" y="78104"/>
                    <a:pt x="38902" y="7810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F55DBF4-51F1-46C8-9120-3E05ED64972C}"/>
                </a:ext>
              </a:extLst>
            </p:cNvPr>
            <p:cNvSpPr/>
            <p:nvPr/>
          </p:nvSpPr>
          <p:spPr>
            <a:xfrm>
              <a:off x="2671931" y="2488802"/>
              <a:ext cx="195644" cy="78253"/>
            </a:xfrm>
            <a:custGeom>
              <a:avLst/>
              <a:gdLst>
                <a:gd name="connsiteX0" fmla="*/ 9549 w 195644"/>
                <a:gd name="connsiteY0" fmla="*/ 78108 h 78253"/>
                <a:gd name="connsiteX1" fmla="*/ -230 w 195644"/>
                <a:gd name="connsiteY1" fmla="*/ 68329 h 78253"/>
                <a:gd name="connsiteX2" fmla="*/ 9549 w 195644"/>
                <a:gd name="connsiteY2" fmla="*/ 58544 h 78253"/>
                <a:gd name="connsiteX3" fmla="*/ 136719 w 195644"/>
                <a:gd name="connsiteY3" fmla="*/ 58544 h 78253"/>
                <a:gd name="connsiteX4" fmla="*/ 175846 w 195644"/>
                <a:gd name="connsiteY4" fmla="*/ 19386 h 78253"/>
                <a:gd name="connsiteX5" fmla="*/ 175846 w 195644"/>
                <a:gd name="connsiteY5" fmla="*/ 9633 h 78253"/>
                <a:gd name="connsiteX6" fmla="*/ 185630 w 195644"/>
                <a:gd name="connsiteY6" fmla="*/ -146 h 78253"/>
                <a:gd name="connsiteX7" fmla="*/ 195415 w 195644"/>
                <a:gd name="connsiteY7" fmla="*/ 9633 h 78253"/>
                <a:gd name="connsiteX8" fmla="*/ 195415 w 195644"/>
                <a:gd name="connsiteY8" fmla="*/ 19418 h 78253"/>
                <a:gd name="connsiteX9" fmla="*/ 136751 w 195644"/>
                <a:gd name="connsiteY9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44" h="78253">
                  <a:moveTo>
                    <a:pt x="9549" y="78108"/>
                  </a:moveTo>
                  <a:cubicBezTo>
                    <a:pt x="4149" y="78108"/>
                    <a:pt x="-230" y="73730"/>
                    <a:pt x="-230" y="68329"/>
                  </a:cubicBezTo>
                  <a:cubicBezTo>
                    <a:pt x="-230" y="62923"/>
                    <a:pt x="4149" y="58544"/>
                    <a:pt x="9549" y="58544"/>
                  </a:cubicBezTo>
                  <a:lnTo>
                    <a:pt x="136719" y="58544"/>
                  </a:lnTo>
                  <a:cubicBezTo>
                    <a:pt x="158286" y="58419"/>
                    <a:pt x="175736" y="40958"/>
                    <a:pt x="175846" y="19386"/>
                  </a:cubicBezTo>
                  <a:lnTo>
                    <a:pt x="175846" y="9633"/>
                  </a:lnTo>
                  <a:cubicBezTo>
                    <a:pt x="175846" y="4232"/>
                    <a:pt x="180230" y="-146"/>
                    <a:pt x="185630" y="-146"/>
                  </a:cubicBezTo>
                  <a:cubicBezTo>
                    <a:pt x="191031" y="-146"/>
                    <a:pt x="195415" y="4232"/>
                    <a:pt x="195415" y="9633"/>
                  </a:cubicBezTo>
                  <a:lnTo>
                    <a:pt x="195415" y="19418"/>
                  </a:lnTo>
                  <a:cubicBezTo>
                    <a:pt x="195252" y="51754"/>
                    <a:pt x="169087" y="77935"/>
                    <a:pt x="136751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Oval 159">
            <a:extLst>
              <a:ext uri="{FF2B5EF4-FFF2-40B4-BE49-F238E27FC236}">
                <a16:creationId xmlns:a16="http://schemas.microsoft.com/office/drawing/2014/main" id="{DB41B63A-F6C9-449A-AC6C-0D5DD398907C}"/>
              </a:ext>
            </a:extLst>
          </p:cNvPr>
          <p:cNvSpPr/>
          <p:nvPr/>
        </p:nvSpPr>
        <p:spPr>
          <a:xfrm>
            <a:off x="1450138" y="1293800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0BBCED5-7057-46B5-A83B-B22510C308B5}"/>
              </a:ext>
            </a:extLst>
          </p:cNvPr>
          <p:cNvSpPr/>
          <p:nvPr/>
        </p:nvSpPr>
        <p:spPr>
          <a:xfrm>
            <a:off x="2403449" y="1961243"/>
            <a:ext cx="48960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C4FF823-CDB0-4D8B-B10C-F795C84FCEC5}"/>
              </a:ext>
            </a:extLst>
          </p:cNvPr>
          <p:cNvSpPr/>
          <p:nvPr/>
        </p:nvSpPr>
        <p:spPr>
          <a:xfrm>
            <a:off x="571520" y="1962437"/>
            <a:ext cx="492885" cy="4928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6211214-EFFC-4738-AA2E-50D8E3528CE9}"/>
              </a:ext>
            </a:extLst>
          </p:cNvPr>
          <p:cNvSpPr/>
          <p:nvPr/>
        </p:nvSpPr>
        <p:spPr>
          <a:xfrm>
            <a:off x="2104573" y="2985264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6C43C35-9F74-4A2C-8A80-1F095DDF69DD}"/>
              </a:ext>
            </a:extLst>
          </p:cNvPr>
          <p:cNvSpPr/>
          <p:nvPr/>
        </p:nvSpPr>
        <p:spPr>
          <a:xfrm>
            <a:off x="919550" y="302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oogle Shape;490;p40">
            <a:extLst>
              <a:ext uri="{FF2B5EF4-FFF2-40B4-BE49-F238E27FC236}">
                <a16:creationId xmlns:a16="http://schemas.microsoft.com/office/drawing/2014/main" id="{A6B7C44A-784D-40DD-B58A-F890AB284062}"/>
              </a:ext>
            </a:extLst>
          </p:cNvPr>
          <p:cNvGrpSpPr/>
          <p:nvPr/>
        </p:nvGrpSpPr>
        <p:grpSpPr>
          <a:xfrm>
            <a:off x="1546623" y="1418101"/>
            <a:ext cx="297918" cy="286911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66" name="Google Shape;491;p40">
              <a:extLst>
                <a:ext uri="{FF2B5EF4-FFF2-40B4-BE49-F238E27FC236}">
                  <a16:creationId xmlns:a16="http://schemas.microsoft.com/office/drawing/2014/main" id="{D2691D58-2D0F-46F1-ABD0-D8142C12D28A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2;p40">
              <a:extLst>
                <a:ext uri="{FF2B5EF4-FFF2-40B4-BE49-F238E27FC236}">
                  <a16:creationId xmlns:a16="http://schemas.microsoft.com/office/drawing/2014/main" id="{1C4CD9FC-CC43-418D-BF5F-D29A0D451925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" name="Google Shape;392;p40">
            <a:extLst>
              <a:ext uri="{FF2B5EF4-FFF2-40B4-BE49-F238E27FC236}">
                <a16:creationId xmlns:a16="http://schemas.microsoft.com/office/drawing/2014/main" id="{AC726381-ED72-47F8-903D-85923B6EA02E}"/>
              </a:ext>
            </a:extLst>
          </p:cNvPr>
          <p:cNvGrpSpPr/>
          <p:nvPr/>
        </p:nvGrpSpPr>
        <p:grpSpPr>
          <a:xfrm>
            <a:off x="2528020" y="2055268"/>
            <a:ext cx="262457" cy="317657"/>
            <a:chOff x="584925" y="922575"/>
            <a:chExt cx="415200" cy="502525"/>
          </a:xfrm>
          <a:solidFill>
            <a:schemeClr val="tx1"/>
          </a:solidFill>
        </p:grpSpPr>
        <p:sp>
          <p:nvSpPr>
            <p:cNvPr id="169" name="Google Shape;393;p40">
              <a:extLst>
                <a:ext uri="{FF2B5EF4-FFF2-40B4-BE49-F238E27FC236}">
                  <a16:creationId xmlns:a16="http://schemas.microsoft.com/office/drawing/2014/main" id="{4B6006A4-6AE6-48FB-82B1-F0959BA13D4D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4;p40">
              <a:extLst>
                <a:ext uri="{FF2B5EF4-FFF2-40B4-BE49-F238E27FC236}">
                  <a16:creationId xmlns:a16="http://schemas.microsoft.com/office/drawing/2014/main" id="{51E14969-0BE6-47D7-8651-CEF9B726540F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5;p40">
              <a:extLst>
                <a:ext uri="{FF2B5EF4-FFF2-40B4-BE49-F238E27FC236}">
                  <a16:creationId xmlns:a16="http://schemas.microsoft.com/office/drawing/2014/main" id="{415FECF3-55DF-4EF2-BCC3-E66FDD1E115E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EC9D5CF-E692-4980-A80A-C46D50182022}"/>
              </a:ext>
            </a:extLst>
          </p:cNvPr>
          <p:cNvSpPr txBox="1"/>
          <p:nvPr/>
        </p:nvSpPr>
        <p:spPr>
          <a:xfrm>
            <a:off x="2095744" y="3049334"/>
            <a:ext cx="41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🔨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73" name="Google Shape;931;p41">
            <a:extLst>
              <a:ext uri="{FF2B5EF4-FFF2-40B4-BE49-F238E27FC236}">
                <a16:creationId xmlns:a16="http://schemas.microsoft.com/office/drawing/2014/main" id="{B852E2BB-C533-49D8-AC46-AD0963179964}"/>
              </a:ext>
            </a:extLst>
          </p:cNvPr>
          <p:cNvGrpSpPr/>
          <p:nvPr/>
        </p:nvGrpSpPr>
        <p:grpSpPr>
          <a:xfrm>
            <a:off x="980669" y="3101617"/>
            <a:ext cx="360927" cy="334524"/>
            <a:chOff x="1570037" y="1341437"/>
            <a:chExt cx="4943475" cy="4576762"/>
          </a:xfrm>
          <a:solidFill>
            <a:schemeClr val="tx1"/>
          </a:solidFill>
        </p:grpSpPr>
        <p:sp>
          <p:nvSpPr>
            <p:cNvPr id="174" name="Google Shape;932;p41">
              <a:extLst>
                <a:ext uri="{FF2B5EF4-FFF2-40B4-BE49-F238E27FC236}">
                  <a16:creationId xmlns:a16="http://schemas.microsoft.com/office/drawing/2014/main" id="{D8BDCCFA-6F2E-4C50-9A15-230038C674F9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933;p41">
              <a:extLst>
                <a:ext uri="{FF2B5EF4-FFF2-40B4-BE49-F238E27FC236}">
                  <a16:creationId xmlns:a16="http://schemas.microsoft.com/office/drawing/2014/main" id="{74F18147-D379-476B-913D-07A657D2121E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934;p41">
              <a:extLst>
                <a:ext uri="{FF2B5EF4-FFF2-40B4-BE49-F238E27FC236}">
                  <a16:creationId xmlns:a16="http://schemas.microsoft.com/office/drawing/2014/main" id="{3E51CB54-B441-4A2B-B2F0-8F9B51B341E1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935;p41">
              <a:extLst>
                <a:ext uri="{FF2B5EF4-FFF2-40B4-BE49-F238E27FC236}">
                  <a16:creationId xmlns:a16="http://schemas.microsoft.com/office/drawing/2014/main" id="{B484D9D5-F2F3-43C2-93C3-6078FA9F45AC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936;p41">
              <a:extLst>
                <a:ext uri="{FF2B5EF4-FFF2-40B4-BE49-F238E27FC236}">
                  <a16:creationId xmlns:a16="http://schemas.microsoft.com/office/drawing/2014/main" id="{CFDC6195-084E-4443-A60F-C026352E14F1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937;p41">
              <a:extLst>
                <a:ext uri="{FF2B5EF4-FFF2-40B4-BE49-F238E27FC236}">
                  <a16:creationId xmlns:a16="http://schemas.microsoft.com/office/drawing/2014/main" id="{3068A839-0E93-4171-9D57-7D3E1AAF9D90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544;p40">
            <a:extLst>
              <a:ext uri="{FF2B5EF4-FFF2-40B4-BE49-F238E27FC236}">
                <a16:creationId xmlns:a16="http://schemas.microsoft.com/office/drawing/2014/main" id="{95F7FF90-3633-4825-8CBC-B028F2E03320}"/>
              </a:ext>
            </a:extLst>
          </p:cNvPr>
          <p:cNvGrpSpPr/>
          <p:nvPr/>
        </p:nvGrpSpPr>
        <p:grpSpPr>
          <a:xfrm>
            <a:off x="641293" y="2062702"/>
            <a:ext cx="346295" cy="346315"/>
            <a:chOff x="570875" y="4322250"/>
            <a:chExt cx="443300" cy="443325"/>
          </a:xfrm>
          <a:solidFill>
            <a:schemeClr val="tx1"/>
          </a:solidFill>
        </p:grpSpPr>
        <p:sp>
          <p:nvSpPr>
            <p:cNvPr id="181" name="Google Shape;545;p40">
              <a:extLst>
                <a:ext uri="{FF2B5EF4-FFF2-40B4-BE49-F238E27FC236}">
                  <a16:creationId xmlns:a16="http://schemas.microsoft.com/office/drawing/2014/main" id="{535BB1B4-346B-4BAA-8610-E9ADC0005EC0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46;p40">
              <a:extLst>
                <a:ext uri="{FF2B5EF4-FFF2-40B4-BE49-F238E27FC236}">
                  <a16:creationId xmlns:a16="http://schemas.microsoft.com/office/drawing/2014/main" id="{AC73580B-90C1-4DB3-BBFA-6BED3F6F404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47;p40">
              <a:extLst>
                <a:ext uri="{FF2B5EF4-FFF2-40B4-BE49-F238E27FC236}">
                  <a16:creationId xmlns:a16="http://schemas.microsoft.com/office/drawing/2014/main" id="{69C6A996-FF56-4F8C-AF9C-3095A38287A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48;p40">
              <a:extLst>
                <a:ext uri="{FF2B5EF4-FFF2-40B4-BE49-F238E27FC236}">
                  <a16:creationId xmlns:a16="http://schemas.microsoft.com/office/drawing/2014/main" id="{2688A971-6114-414E-8E15-6CE45674D9A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25;p21">
            <a:extLst>
              <a:ext uri="{FF2B5EF4-FFF2-40B4-BE49-F238E27FC236}">
                <a16:creationId xmlns:a16="http://schemas.microsoft.com/office/drawing/2014/main" id="{BD4055EF-9F15-4F73-93F4-47E4D8D8093C}"/>
              </a:ext>
            </a:extLst>
          </p:cNvPr>
          <p:cNvSpPr txBox="1">
            <a:spLocks/>
          </p:cNvSpPr>
          <p:nvPr/>
        </p:nvSpPr>
        <p:spPr>
          <a:xfrm>
            <a:off x="5691658" y="1418101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Setup</a:t>
            </a:r>
          </a:p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Write</a:t>
            </a:r>
          </a:p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Build &amp; Run</a:t>
            </a:r>
          </a:p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Iterate</a:t>
            </a:r>
          </a:p>
          <a:p>
            <a:pPr marL="285750" indent="-285750">
              <a:spcBef>
                <a:spcPts val="600"/>
              </a:spcBef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Publish</a:t>
            </a:r>
          </a:p>
        </p:txBody>
      </p:sp>
      <p:sp>
        <p:nvSpPr>
          <p:cNvPr id="68" name="Google Shape;86;p17">
            <a:extLst>
              <a:ext uri="{FF2B5EF4-FFF2-40B4-BE49-F238E27FC236}">
                <a16:creationId xmlns:a16="http://schemas.microsoft.com/office/drawing/2014/main" id="{C3193B2B-FADD-440C-B889-5562AD94C7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4732" y="292202"/>
            <a:ext cx="6816808" cy="9217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APK workflow basics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474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FA56-D97E-4E8D-AF9F-0892F8CB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850" y="380497"/>
            <a:ext cx="6300300" cy="857400"/>
          </a:xfrm>
        </p:spPr>
        <p:txBody>
          <a:bodyPr/>
          <a:lstStyle/>
          <a:p>
            <a:pPr algn="ctr"/>
            <a:r>
              <a:rPr lang="en-US" dirty="0"/>
              <a:t>Exploitation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B0D0A4-FF97-42EA-B6F2-0A9E425BC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9528" y="1461341"/>
            <a:ext cx="5594872" cy="29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9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1716;p28">
            <a:extLst>
              <a:ext uri="{FF2B5EF4-FFF2-40B4-BE49-F238E27FC236}">
                <a16:creationId xmlns:a16="http://schemas.microsoft.com/office/drawing/2014/main" id="{CB473D16-7E8F-4BFF-95B4-AC5DBA942C3D}"/>
              </a:ext>
            </a:extLst>
          </p:cNvPr>
          <p:cNvGrpSpPr/>
          <p:nvPr/>
        </p:nvGrpSpPr>
        <p:grpSpPr>
          <a:xfrm>
            <a:off x="567820" y="1347735"/>
            <a:ext cx="2051418" cy="780739"/>
            <a:chOff x="1083025" y="2306625"/>
            <a:chExt cx="1834900" cy="698335"/>
          </a:xfrm>
        </p:grpSpPr>
        <p:sp>
          <p:nvSpPr>
            <p:cNvPr id="24" name="Google Shape;1718;p28">
              <a:extLst>
                <a:ext uri="{FF2B5EF4-FFF2-40B4-BE49-F238E27FC236}">
                  <a16:creationId xmlns:a16="http://schemas.microsoft.com/office/drawing/2014/main" id="{1B0CE7D9-12A8-46C4-B3A3-914805F05825}"/>
                </a:ext>
              </a:extLst>
            </p:cNvPr>
            <p:cNvSpPr txBox="1"/>
            <p:nvPr/>
          </p:nvSpPr>
          <p:spPr>
            <a:xfrm>
              <a:off x="1120646" y="255856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7CBE5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7CBE5F"/>
                  </a:solidFill>
                  <a:latin typeface="Barlow"/>
                  <a:ea typeface="Barlow"/>
                  <a:cs typeface="Barlow"/>
                  <a:sym typeface="Barlow"/>
                </a:rPr>
                <a:t>Decompile APK</a:t>
              </a:r>
            </a:p>
          </p:txBody>
        </p:sp>
        <p:sp>
          <p:nvSpPr>
            <p:cNvPr id="25" name="Google Shape;1721;p28">
              <a:extLst>
                <a:ext uri="{FF2B5EF4-FFF2-40B4-BE49-F238E27FC236}">
                  <a16:creationId xmlns:a16="http://schemas.microsoft.com/office/drawing/2014/main" id="{B1EC5DEE-73A1-438C-8F05-F0CA964A6E3B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  </a:t>
              </a:r>
              <a:endParaRPr dirty="0"/>
            </a:p>
          </p:txBody>
        </p:sp>
        <p:sp>
          <p:nvSpPr>
            <p:cNvPr id="26" name="Google Shape;1722;p28">
              <a:extLst>
                <a:ext uri="{FF2B5EF4-FFF2-40B4-BE49-F238E27FC236}">
                  <a16:creationId xmlns:a16="http://schemas.microsoft.com/office/drawing/2014/main" id="{CFE2A6F2-88F0-42D9-BB6F-7126FED3DC9B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25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723;p28">
            <a:extLst>
              <a:ext uri="{FF2B5EF4-FFF2-40B4-BE49-F238E27FC236}">
                <a16:creationId xmlns:a16="http://schemas.microsoft.com/office/drawing/2014/main" id="{589DE4E6-A65F-41F9-B5A5-1CA4FB259371}"/>
              </a:ext>
            </a:extLst>
          </p:cNvPr>
          <p:cNvGrpSpPr/>
          <p:nvPr/>
        </p:nvGrpSpPr>
        <p:grpSpPr>
          <a:xfrm>
            <a:off x="2493310" y="1347735"/>
            <a:ext cx="2051418" cy="1037100"/>
            <a:chOff x="1083025" y="2306625"/>
            <a:chExt cx="1834900" cy="927638"/>
          </a:xfrm>
        </p:grpSpPr>
        <p:sp>
          <p:nvSpPr>
            <p:cNvPr id="20" name="Google Shape;1725;p28">
              <a:extLst>
                <a:ext uri="{FF2B5EF4-FFF2-40B4-BE49-F238E27FC236}">
                  <a16:creationId xmlns:a16="http://schemas.microsoft.com/office/drawing/2014/main" id="{180B12F8-4DBE-4FF1-B99D-066071EDF601}"/>
                </a:ext>
              </a:extLst>
            </p:cNvPr>
            <p:cNvSpPr txBox="1"/>
            <p:nvPr/>
          </p:nvSpPr>
          <p:spPr>
            <a:xfrm>
              <a:off x="1106264" y="2701566"/>
              <a:ext cx="1694444" cy="532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7CBE5F"/>
                  </a:solidFill>
                  <a:latin typeface="Barlow"/>
                  <a:ea typeface="Barlow"/>
                  <a:cs typeface="Barlow"/>
                  <a:sym typeface="Barlow"/>
                </a:rPr>
                <a:t>Generate  &amp; Decompile Payload</a:t>
              </a:r>
            </a:p>
          </p:txBody>
        </p:sp>
        <p:sp>
          <p:nvSpPr>
            <p:cNvPr id="21" name="Google Shape;1728;p28">
              <a:extLst>
                <a:ext uri="{FF2B5EF4-FFF2-40B4-BE49-F238E27FC236}">
                  <a16:creationId xmlns:a16="http://schemas.microsoft.com/office/drawing/2014/main" id="{3C7315AC-DA6A-44A2-89E4-E0BF13573936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  </a:t>
              </a:r>
              <a:endParaRPr dirty="0"/>
            </a:p>
          </p:txBody>
        </p:sp>
        <p:sp>
          <p:nvSpPr>
            <p:cNvPr id="22" name="Google Shape;1729;p28">
              <a:extLst>
                <a:ext uri="{FF2B5EF4-FFF2-40B4-BE49-F238E27FC236}">
                  <a16:creationId xmlns:a16="http://schemas.microsoft.com/office/drawing/2014/main" id="{5C968D19-270D-4BCE-9662-74E682C937E4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oogle Shape;1716;p28">
            <a:extLst>
              <a:ext uri="{FF2B5EF4-FFF2-40B4-BE49-F238E27FC236}">
                <a16:creationId xmlns:a16="http://schemas.microsoft.com/office/drawing/2014/main" id="{CB473D16-7E8F-4BFF-95B4-AC5DBA942C3D}"/>
              </a:ext>
            </a:extLst>
          </p:cNvPr>
          <p:cNvGrpSpPr/>
          <p:nvPr/>
        </p:nvGrpSpPr>
        <p:grpSpPr>
          <a:xfrm>
            <a:off x="567820" y="1347735"/>
            <a:ext cx="2051418" cy="780739"/>
            <a:chOff x="1083025" y="2306625"/>
            <a:chExt cx="1834900" cy="698335"/>
          </a:xfrm>
        </p:grpSpPr>
        <p:sp>
          <p:nvSpPr>
            <p:cNvPr id="24" name="Google Shape;1718;p28">
              <a:extLst>
                <a:ext uri="{FF2B5EF4-FFF2-40B4-BE49-F238E27FC236}">
                  <a16:creationId xmlns:a16="http://schemas.microsoft.com/office/drawing/2014/main" id="{1B0CE7D9-12A8-46C4-B3A3-914805F05825}"/>
                </a:ext>
              </a:extLst>
            </p:cNvPr>
            <p:cNvSpPr txBox="1"/>
            <p:nvPr/>
          </p:nvSpPr>
          <p:spPr>
            <a:xfrm>
              <a:off x="1120646" y="255856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Decompile APK</a:t>
              </a:r>
            </a:p>
          </p:txBody>
        </p:sp>
        <p:sp>
          <p:nvSpPr>
            <p:cNvPr id="25" name="Google Shape;1721;p28">
              <a:extLst>
                <a:ext uri="{FF2B5EF4-FFF2-40B4-BE49-F238E27FC236}">
                  <a16:creationId xmlns:a16="http://schemas.microsoft.com/office/drawing/2014/main" id="{B1EC5DEE-73A1-438C-8F05-F0CA964A6E3B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" name="Google Shape;1722;p28">
              <a:extLst>
                <a:ext uri="{FF2B5EF4-FFF2-40B4-BE49-F238E27FC236}">
                  <a16:creationId xmlns:a16="http://schemas.microsoft.com/office/drawing/2014/main" id="{CFE2A6F2-88F0-42D9-BB6F-7126FED3DC9B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5399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716;p28">
            <a:extLst>
              <a:ext uri="{FF2B5EF4-FFF2-40B4-BE49-F238E27FC236}">
                <a16:creationId xmlns:a16="http://schemas.microsoft.com/office/drawing/2014/main" id="{14E79912-ED53-4A0F-8FC2-017EC7DD52F0}"/>
              </a:ext>
            </a:extLst>
          </p:cNvPr>
          <p:cNvGrpSpPr/>
          <p:nvPr/>
        </p:nvGrpSpPr>
        <p:grpSpPr>
          <a:xfrm>
            <a:off x="4431203" y="1347734"/>
            <a:ext cx="2055867" cy="768642"/>
            <a:chOff x="1079046" y="2306625"/>
            <a:chExt cx="1838879" cy="687515"/>
          </a:xfrm>
        </p:grpSpPr>
        <p:sp>
          <p:nvSpPr>
            <p:cNvPr id="16" name="Google Shape;1718;p28">
              <a:extLst>
                <a:ext uri="{FF2B5EF4-FFF2-40B4-BE49-F238E27FC236}">
                  <a16:creationId xmlns:a16="http://schemas.microsoft.com/office/drawing/2014/main" id="{621BE2C2-5BE9-4240-BB2F-9716CF89E8BB}"/>
                </a:ext>
              </a:extLst>
            </p:cNvPr>
            <p:cNvSpPr txBox="1"/>
            <p:nvPr/>
          </p:nvSpPr>
          <p:spPr>
            <a:xfrm>
              <a:off x="1079046" y="254774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7CBE5F"/>
                  </a:solidFill>
                  <a:latin typeface="Barlow"/>
                  <a:ea typeface="Barlow"/>
                  <a:cs typeface="Barlow"/>
                  <a:sym typeface="Barlow"/>
                </a:rPr>
                <a:t>Inject Payload</a:t>
              </a:r>
            </a:p>
          </p:txBody>
        </p:sp>
        <p:sp>
          <p:nvSpPr>
            <p:cNvPr id="17" name="Google Shape;1721;p28">
              <a:extLst>
                <a:ext uri="{FF2B5EF4-FFF2-40B4-BE49-F238E27FC236}">
                  <a16:creationId xmlns:a16="http://schemas.microsoft.com/office/drawing/2014/main" id="{FB894170-369A-410C-BF73-55D87CF892EC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DADCE5"/>
                  </a:solidFill>
                </a:rPr>
                <a:t>  </a:t>
              </a:r>
              <a:endParaRPr dirty="0">
                <a:solidFill>
                  <a:srgbClr val="DADCE5"/>
                </a:solidFill>
              </a:endParaRPr>
            </a:p>
          </p:txBody>
        </p:sp>
        <p:sp>
          <p:nvSpPr>
            <p:cNvPr id="18" name="Google Shape;1722;p28">
              <a:extLst>
                <a:ext uri="{FF2B5EF4-FFF2-40B4-BE49-F238E27FC236}">
                  <a16:creationId xmlns:a16="http://schemas.microsoft.com/office/drawing/2014/main" id="{B89A609F-5ECC-478D-8E5C-82E26E178A4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DADCE5"/>
                </a:solidFill>
              </a:endParaRPr>
            </a:p>
          </p:txBody>
        </p:sp>
      </p:grpSp>
      <p:grpSp>
        <p:nvGrpSpPr>
          <p:cNvPr id="19" name="Google Shape;1723;p28">
            <a:extLst>
              <a:ext uri="{FF2B5EF4-FFF2-40B4-BE49-F238E27FC236}">
                <a16:creationId xmlns:a16="http://schemas.microsoft.com/office/drawing/2014/main" id="{589DE4E6-A65F-41F9-B5A5-1CA4FB259371}"/>
              </a:ext>
            </a:extLst>
          </p:cNvPr>
          <p:cNvGrpSpPr/>
          <p:nvPr/>
        </p:nvGrpSpPr>
        <p:grpSpPr>
          <a:xfrm>
            <a:off x="2493310" y="1347735"/>
            <a:ext cx="2051418" cy="1037100"/>
            <a:chOff x="1083025" y="2306625"/>
            <a:chExt cx="1834900" cy="927638"/>
          </a:xfrm>
        </p:grpSpPr>
        <p:sp>
          <p:nvSpPr>
            <p:cNvPr id="20" name="Google Shape;1725;p28">
              <a:extLst>
                <a:ext uri="{FF2B5EF4-FFF2-40B4-BE49-F238E27FC236}">
                  <a16:creationId xmlns:a16="http://schemas.microsoft.com/office/drawing/2014/main" id="{180B12F8-4DBE-4FF1-B99D-066071EDF601}"/>
                </a:ext>
              </a:extLst>
            </p:cNvPr>
            <p:cNvSpPr txBox="1"/>
            <p:nvPr/>
          </p:nvSpPr>
          <p:spPr>
            <a:xfrm>
              <a:off x="1106264" y="2701566"/>
              <a:ext cx="1694444" cy="532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Generate  &amp; Decompile Payload</a:t>
              </a:r>
            </a:p>
          </p:txBody>
        </p:sp>
        <p:sp>
          <p:nvSpPr>
            <p:cNvPr id="21" name="Google Shape;1728;p28">
              <a:extLst>
                <a:ext uri="{FF2B5EF4-FFF2-40B4-BE49-F238E27FC236}">
                  <a16:creationId xmlns:a16="http://schemas.microsoft.com/office/drawing/2014/main" id="{3C7315AC-DA6A-44A2-89E4-E0BF13573936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" name="Google Shape;1729;p28">
              <a:extLst>
                <a:ext uri="{FF2B5EF4-FFF2-40B4-BE49-F238E27FC236}">
                  <a16:creationId xmlns:a16="http://schemas.microsoft.com/office/drawing/2014/main" id="{5C968D19-270D-4BCE-9662-74E682C937E4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716;p28">
            <a:extLst>
              <a:ext uri="{FF2B5EF4-FFF2-40B4-BE49-F238E27FC236}">
                <a16:creationId xmlns:a16="http://schemas.microsoft.com/office/drawing/2014/main" id="{CB473D16-7E8F-4BFF-95B4-AC5DBA942C3D}"/>
              </a:ext>
            </a:extLst>
          </p:cNvPr>
          <p:cNvGrpSpPr/>
          <p:nvPr/>
        </p:nvGrpSpPr>
        <p:grpSpPr>
          <a:xfrm>
            <a:off x="567820" y="1347735"/>
            <a:ext cx="2051418" cy="780739"/>
            <a:chOff x="1083025" y="2306625"/>
            <a:chExt cx="1834900" cy="698335"/>
          </a:xfrm>
        </p:grpSpPr>
        <p:sp>
          <p:nvSpPr>
            <p:cNvPr id="24" name="Google Shape;1718;p28">
              <a:extLst>
                <a:ext uri="{FF2B5EF4-FFF2-40B4-BE49-F238E27FC236}">
                  <a16:creationId xmlns:a16="http://schemas.microsoft.com/office/drawing/2014/main" id="{1B0CE7D9-12A8-46C4-B3A3-914805F05825}"/>
                </a:ext>
              </a:extLst>
            </p:cNvPr>
            <p:cNvSpPr txBox="1"/>
            <p:nvPr/>
          </p:nvSpPr>
          <p:spPr>
            <a:xfrm>
              <a:off x="1120646" y="255856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Decompile APK</a:t>
              </a:r>
            </a:p>
          </p:txBody>
        </p:sp>
        <p:sp>
          <p:nvSpPr>
            <p:cNvPr id="25" name="Google Shape;1721;p28">
              <a:extLst>
                <a:ext uri="{FF2B5EF4-FFF2-40B4-BE49-F238E27FC236}">
                  <a16:creationId xmlns:a16="http://schemas.microsoft.com/office/drawing/2014/main" id="{B1EC5DEE-73A1-438C-8F05-F0CA964A6E3B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" name="Google Shape;1722;p28">
              <a:extLst>
                <a:ext uri="{FF2B5EF4-FFF2-40B4-BE49-F238E27FC236}">
                  <a16:creationId xmlns:a16="http://schemas.microsoft.com/office/drawing/2014/main" id="{CFE2A6F2-88F0-42D9-BB6F-7126FED3DC9B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7382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709;p28">
            <a:extLst>
              <a:ext uri="{FF2B5EF4-FFF2-40B4-BE49-F238E27FC236}">
                <a16:creationId xmlns:a16="http://schemas.microsoft.com/office/drawing/2014/main" id="{B07C0AA7-7B44-40FD-BC47-D34596C03EE0}"/>
              </a:ext>
            </a:extLst>
          </p:cNvPr>
          <p:cNvGrpSpPr/>
          <p:nvPr/>
        </p:nvGrpSpPr>
        <p:grpSpPr>
          <a:xfrm>
            <a:off x="6338722" y="1347733"/>
            <a:ext cx="2073837" cy="1056509"/>
            <a:chOff x="1062972" y="2306625"/>
            <a:chExt cx="1854953" cy="944999"/>
          </a:xfrm>
        </p:grpSpPr>
        <p:sp>
          <p:nvSpPr>
            <p:cNvPr id="12" name="Google Shape;1711;p28">
              <a:extLst>
                <a:ext uri="{FF2B5EF4-FFF2-40B4-BE49-F238E27FC236}">
                  <a16:creationId xmlns:a16="http://schemas.microsoft.com/office/drawing/2014/main" id="{8AAD228E-1F80-4150-8E22-13B1E674A4A7}"/>
                </a:ext>
              </a:extLst>
            </p:cNvPr>
            <p:cNvSpPr txBox="1"/>
            <p:nvPr/>
          </p:nvSpPr>
          <p:spPr>
            <a:xfrm>
              <a:off x="1062972" y="2558562"/>
              <a:ext cx="1694443" cy="693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7CBE5F"/>
                  </a:solidFill>
                  <a:latin typeface="Barlow"/>
                  <a:ea typeface="Barlow"/>
                  <a:cs typeface="Barlow"/>
                  <a:sym typeface="Barlow"/>
                </a:rPr>
                <a:t>Change Permissions &amp; StubApp</a:t>
              </a:r>
              <a:endParaRPr sz="1600" b="1" dirty="0">
                <a:solidFill>
                  <a:srgbClr val="7CBE5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" name="Google Shape;1714;p28">
              <a:extLst>
                <a:ext uri="{FF2B5EF4-FFF2-40B4-BE49-F238E27FC236}">
                  <a16:creationId xmlns:a16="http://schemas.microsoft.com/office/drawing/2014/main" id="{9015908A-ECA0-41EA-8985-CB032D091D4E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tx2">
                      <a:lumMod val="10000"/>
                    </a:schemeClr>
                  </a:solidFill>
                </a:rPr>
                <a:t>  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4" name="Google Shape;1715;p28">
              <a:extLst>
                <a:ext uri="{FF2B5EF4-FFF2-40B4-BE49-F238E27FC236}">
                  <a16:creationId xmlns:a16="http://schemas.microsoft.com/office/drawing/2014/main" id="{CBE600DD-87A5-46D1-B765-42EA805F2F0E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B0B3C1"/>
                </a:solidFill>
              </a:endParaRPr>
            </a:p>
          </p:txBody>
        </p:sp>
      </p:grpSp>
      <p:grpSp>
        <p:nvGrpSpPr>
          <p:cNvPr id="15" name="Google Shape;1716;p28">
            <a:extLst>
              <a:ext uri="{FF2B5EF4-FFF2-40B4-BE49-F238E27FC236}">
                <a16:creationId xmlns:a16="http://schemas.microsoft.com/office/drawing/2014/main" id="{14E79912-ED53-4A0F-8FC2-017EC7DD52F0}"/>
              </a:ext>
            </a:extLst>
          </p:cNvPr>
          <p:cNvGrpSpPr/>
          <p:nvPr/>
        </p:nvGrpSpPr>
        <p:grpSpPr>
          <a:xfrm>
            <a:off x="4431203" y="1347734"/>
            <a:ext cx="2055867" cy="768642"/>
            <a:chOff x="1079046" y="2306625"/>
            <a:chExt cx="1838879" cy="687515"/>
          </a:xfrm>
        </p:grpSpPr>
        <p:sp>
          <p:nvSpPr>
            <p:cNvPr id="16" name="Google Shape;1718;p28">
              <a:extLst>
                <a:ext uri="{FF2B5EF4-FFF2-40B4-BE49-F238E27FC236}">
                  <a16:creationId xmlns:a16="http://schemas.microsoft.com/office/drawing/2014/main" id="{621BE2C2-5BE9-4240-BB2F-9716CF89E8BB}"/>
                </a:ext>
              </a:extLst>
            </p:cNvPr>
            <p:cNvSpPr txBox="1"/>
            <p:nvPr/>
          </p:nvSpPr>
          <p:spPr>
            <a:xfrm>
              <a:off x="1079046" y="254774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Inject Payload</a:t>
              </a:r>
            </a:p>
          </p:txBody>
        </p:sp>
        <p:sp>
          <p:nvSpPr>
            <p:cNvPr id="17" name="Google Shape;1721;p28">
              <a:extLst>
                <a:ext uri="{FF2B5EF4-FFF2-40B4-BE49-F238E27FC236}">
                  <a16:creationId xmlns:a16="http://schemas.microsoft.com/office/drawing/2014/main" id="{FB894170-369A-410C-BF73-55D87CF892EC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ADCE5"/>
                  </a:solidFill>
                </a:rPr>
                <a:t>  </a:t>
              </a:r>
              <a:endParaRPr>
                <a:solidFill>
                  <a:srgbClr val="DADCE5"/>
                </a:solidFill>
              </a:endParaRPr>
            </a:p>
          </p:txBody>
        </p:sp>
        <p:sp>
          <p:nvSpPr>
            <p:cNvPr id="18" name="Google Shape;1722;p28">
              <a:extLst>
                <a:ext uri="{FF2B5EF4-FFF2-40B4-BE49-F238E27FC236}">
                  <a16:creationId xmlns:a16="http://schemas.microsoft.com/office/drawing/2014/main" id="{B89A609F-5ECC-478D-8E5C-82E26E178A4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DCE5"/>
                </a:solidFill>
              </a:endParaRPr>
            </a:p>
          </p:txBody>
        </p:sp>
      </p:grpSp>
      <p:grpSp>
        <p:nvGrpSpPr>
          <p:cNvPr id="19" name="Google Shape;1723;p28">
            <a:extLst>
              <a:ext uri="{FF2B5EF4-FFF2-40B4-BE49-F238E27FC236}">
                <a16:creationId xmlns:a16="http://schemas.microsoft.com/office/drawing/2014/main" id="{589DE4E6-A65F-41F9-B5A5-1CA4FB259371}"/>
              </a:ext>
            </a:extLst>
          </p:cNvPr>
          <p:cNvGrpSpPr/>
          <p:nvPr/>
        </p:nvGrpSpPr>
        <p:grpSpPr>
          <a:xfrm>
            <a:off x="2493310" y="1347735"/>
            <a:ext cx="2051418" cy="1037100"/>
            <a:chOff x="1083025" y="2306625"/>
            <a:chExt cx="1834900" cy="927638"/>
          </a:xfrm>
        </p:grpSpPr>
        <p:sp>
          <p:nvSpPr>
            <p:cNvPr id="20" name="Google Shape;1725;p28">
              <a:extLst>
                <a:ext uri="{FF2B5EF4-FFF2-40B4-BE49-F238E27FC236}">
                  <a16:creationId xmlns:a16="http://schemas.microsoft.com/office/drawing/2014/main" id="{180B12F8-4DBE-4FF1-B99D-066071EDF601}"/>
                </a:ext>
              </a:extLst>
            </p:cNvPr>
            <p:cNvSpPr txBox="1"/>
            <p:nvPr/>
          </p:nvSpPr>
          <p:spPr>
            <a:xfrm>
              <a:off x="1106264" y="2701566"/>
              <a:ext cx="1694444" cy="532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Generate  &amp; Decompile Payload</a:t>
              </a:r>
            </a:p>
          </p:txBody>
        </p:sp>
        <p:sp>
          <p:nvSpPr>
            <p:cNvPr id="21" name="Google Shape;1728;p28">
              <a:extLst>
                <a:ext uri="{FF2B5EF4-FFF2-40B4-BE49-F238E27FC236}">
                  <a16:creationId xmlns:a16="http://schemas.microsoft.com/office/drawing/2014/main" id="{3C7315AC-DA6A-44A2-89E4-E0BF13573936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" name="Google Shape;1729;p28">
              <a:extLst>
                <a:ext uri="{FF2B5EF4-FFF2-40B4-BE49-F238E27FC236}">
                  <a16:creationId xmlns:a16="http://schemas.microsoft.com/office/drawing/2014/main" id="{5C968D19-270D-4BCE-9662-74E682C937E4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716;p28">
            <a:extLst>
              <a:ext uri="{FF2B5EF4-FFF2-40B4-BE49-F238E27FC236}">
                <a16:creationId xmlns:a16="http://schemas.microsoft.com/office/drawing/2014/main" id="{CB473D16-7E8F-4BFF-95B4-AC5DBA942C3D}"/>
              </a:ext>
            </a:extLst>
          </p:cNvPr>
          <p:cNvGrpSpPr/>
          <p:nvPr/>
        </p:nvGrpSpPr>
        <p:grpSpPr>
          <a:xfrm>
            <a:off x="567820" y="1347735"/>
            <a:ext cx="2051418" cy="780739"/>
            <a:chOff x="1083025" y="2306625"/>
            <a:chExt cx="1834900" cy="698335"/>
          </a:xfrm>
        </p:grpSpPr>
        <p:sp>
          <p:nvSpPr>
            <p:cNvPr id="24" name="Google Shape;1718;p28">
              <a:extLst>
                <a:ext uri="{FF2B5EF4-FFF2-40B4-BE49-F238E27FC236}">
                  <a16:creationId xmlns:a16="http://schemas.microsoft.com/office/drawing/2014/main" id="{1B0CE7D9-12A8-46C4-B3A3-914805F05825}"/>
                </a:ext>
              </a:extLst>
            </p:cNvPr>
            <p:cNvSpPr txBox="1"/>
            <p:nvPr/>
          </p:nvSpPr>
          <p:spPr>
            <a:xfrm>
              <a:off x="1120646" y="255856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Decompile APK</a:t>
              </a:r>
            </a:p>
          </p:txBody>
        </p:sp>
        <p:sp>
          <p:nvSpPr>
            <p:cNvPr id="25" name="Google Shape;1721;p28">
              <a:extLst>
                <a:ext uri="{FF2B5EF4-FFF2-40B4-BE49-F238E27FC236}">
                  <a16:creationId xmlns:a16="http://schemas.microsoft.com/office/drawing/2014/main" id="{B1EC5DEE-73A1-438C-8F05-F0CA964A6E3B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" name="Google Shape;1722;p28">
              <a:extLst>
                <a:ext uri="{FF2B5EF4-FFF2-40B4-BE49-F238E27FC236}">
                  <a16:creationId xmlns:a16="http://schemas.microsoft.com/office/drawing/2014/main" id="{CFE2A6F2-88F0-42D9-BB6F-7126FED3DC9B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8027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709;p28">
            <a:extLst>
              <a:ext uri="{FF2B5EF4-FFF2-40B4-BE49-F238E27FC236}">
                <a16:creationId xmlns:a16="http://schemas.microsoft.com/office/drawing/2014/main" id="{B07C0AA7-7B44-40FD-BC47-D34596C03EE0}"/>
              </a:ext>
            </a:extLst>
          </p:cNvPr>
          <p:cNvGrpSpPr/>
          <p:nvPr/>
        </p:nvGrpSpPr>
        <p:grpSpPr>
          <a:xfrm>
            <a:off x="6338722" y="1347733"/>
            <a:ext cx="2073837" cy="1056509"/>
            <a:chOff x="1062972" y="2306625"/>
            <a:chExt cx="1854953" cy="944999"/>
          </a:xfrm>
        </p:grpSpPr>
        <p:sp>
          <p:nvSpPr>
            <p:cNvPr id="12" name="Google Shape;1711;p28">
              <a:extLst>
                <a:ext uri="{FF2B5EF4-FFF2-40B4-BE49-F238E27FC236}">
                  <a16:creationId xmlns:a16="http://schemas.microsoft.com/office/drawing/2014/main" id="{8AAD228E-1F80-4150-8E22-13B1E674A4A7}"/>
                </a:ext>
              </a:extLst>
            </p:cNvPr>
            <p:cNvSpPr txBox="1"/>
            <p:nvPr/>
          </p:nvSpPr>
          <p:spPr>
            <a:xfrm>
              <a:off x="1062972" y="2558562"/>
              <a:ext cx="1694443" cy="693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Change Permissions &amp; StubApp</a:t>
              </a:r>
              <a:endParaRPr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" name="Google Shape;1714;p28">
              <a:extLst>
                <a:ext uri="{FF2B5EF4-FFF2-40B4-BE49-F238E27FC236}">
                  <a16:creationId xmlns:a16="http://schemas.microsoft.com/office/drawing/2014/main" id="{9015908A-ECA0-41EA-8985-CB032D091D4E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tx2">
                      <a:lumMod val="10000"/>
                    </a:schemeClr>
                  </a:solidFill>
                </a:rPr>
                <a:t>  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4" name="Google Shape;1715;p28">
              <a:extLst>
                <a:ext uri="{FF2B5EF4-FFF2-40B4-BE49-F238E27FC236}">
                  <a16:creationId xmlns:a16="http://schemas.microsoft.com/office/drawing/2014/main" id="{CBE600DD-87A5-46D1-B765-42EA805F2F0E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B0B3C1"/>
                </a:solidFill>
              </a:endParaRPr>
            </a:p>
          </p:txBody>
        </p:sp>
      </p:grpSp>
      <p:grpSp>
        <p:nvGrpSpPr>
          <p:cNvPr id="15" name="Google Shape;1716;p28">
            <a:extLst>
              <a:ext uri="{FF2B5EF4-FFF2-40B4-BE49-F238E27FC236}">
                <a16:creationId xmlns:a16="http://schemas.microsoft.com/office/drawing/2014/main" id="{14E79912-ED53-4A0F-8FC2-017EC7DD52F0}"/>
              </a:ext>
            </a:extLst>
          </p:cNvPr>
          <p:cNvGrpSpPr/>
          <p:nvPr/>
        </p:nvGrpSpPr>
        <p:grpSpPr>
          <a:xfrm>
            <a:off x="4431203" y="1347734"/>
            <a:ext cx="2055867" cy="768642"/>
            <a:chOff x="1079046" y="2306625"/>
            <a:chExt cx="1838879" cy="687515"/>
          </a:xfrm>
        </p:grpSpPr>
        <p:sp>
          <p:nvSpPr>
            <p:cNvPr id="16" name="Google Shape;1718;p28">
              <a:extLst>
                <a:ext uri="{FF2B5EF4-FFF2-40B4-BE49-F238E27FC236}">
                  <a16:creationId xmlns:a16="http://schemas.microsoft.com/office/drawing/2014/main" id="{621BE2C2-5BE9-4240-BB2F-9716CF89E8BB}"/>
                </a:ext>
              </a:extLst>
            </p:cNvPr>
            <p:cNvSpPr txBox="1"/>
            <p:nvPr/>
          </p:nvSpPr>
          <p:spPr>
            <a:xfrm>
              <a:off x="1079046" y="254774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Inject Payload</a:t>
              </a:r>
            </a:p>
          </p:txBody>
        </p:sp>
        <p:sp>
          <p:nvSpPr>
            <p:cNvPr id="17" name="Google Shape;1721;p28">
              <a:extLst>
                <a:ext uri="{FF2B5EF4-FFF2-40B4-BE49-F238E27FC236}">
                  <a16:creationId xmlns:a16="http://schemas.microsoft.com/office/drawing/2014/main" id="{FB894170-369A-410C-BF73-55D87CF892EC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ADCE5"/>
                  </a:solidFill>
                </a:rPr>
                <a:t>  </a:t>
              </a:r>
              <a:endParaRPr>
                <a:solidFill>
                  <a:srgbClr val="DADCE5"/>
                </a:solidFill>
              </a:endParaRPr>
            </a:p>
          </p:txBody>
        </p:sp>
        <p:sp>
          <p:nvSpPr>
            <p:cNvPr id="18" name="Google Shape;1722;p28">
              <a:extLst>
                <a:ext uri="{FF2B5EF4-FFF2-40B4-BE49-F238E27FC236}">
                  <a16:creationId xmlns:a16="http://schemas.microsoft.com/office/drawing/2014/main" id="{B89A609F-5ECC-478D-8E5C-82E26E178A4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DCE5"/>
                </a:solidFill>
              </a:endParaRPr>
            </a:p>
          </p:txBody>
        </p:sp>
      </p:grpSp>
      <p:grpSp>
        <p:nvGrpSpPr>
          <p:cNvPr id="19" name="Google Shape;1723;p28">
            <a:extLst>
              <a:ext uri="{FF2B5EF4-FFF2-40B4-BE49-F238E27FC236}">
                <a16:creationId xmlns:a16="http://schemas.microsoft.com/office/drawing/2014/main" id="{589DE4E6-A65F-41F9-B5A5-1CA4FB259371}"/>
              </a:ext>
            </a:extLst>
          </p:cNvPr>
          <p:cNvGrpSpPr/>
          <p:nvPr/>
        </p:nvGrpSpPr>
        <p:grpSpPr>
          <a:xfrm>
            <a:off x="2493310" y="1347735"/>
            <a:ext cx="2051418" cy="1037100"/>
            <a:chOff x="1083025" y="2306625"/>
            <a:chExt cx="1834900" cy="927638"/>
          </a:xfrm>
        </p:grpSpPr>
        <p:sp>
          <p:nvSpPr>
            <p:cNvPr id="20" name="Google Shape;1725;p28">
              <a:extLst>
                <a:ext uri="{FF2B5EF4-FFF2-40B4-BE49-F238E27FC236}">
                  <a16:creationId xmlns:a16="http://schemas.microsoft.com/office/drawing/2014/main" id="{180B12F8-4DBE-4FF1-B99D-066071EDF601}"/>
                </a:ext>
              </a:extLst>
            </p:cNvPr>
            <p:cNvSpPr txBox="1"/>
            <p:nvPr/>
          </p:nvSpPr>
          <p:spPr>
            <a:xfrm>
              <a:off x="1106264" y="2701566"/>
              <a:ext cx="1694444" cy="532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Generate  &amp; Decompile Payload</a:t>
              </a:r>
            </a:p>
          </p:txBody>
        </p:sp>
        <p:sp>
          <p:nvSpPr>
            <p:cNvPr id="21" name="Google Shape;1728;p28">
              <a:extLst>
                <a:ext uri="{FF2B5EF4-FFF2-40B4-BE49-F238E27FC236}">
                  <a16:creationId xmlns:a16="http://schemas.microsoft.com/office/drawing/2014/main" id="{3C7315AC-DA6A-44A2-89E4-E0BF13573936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" name="Google Shape;1729;p28">
              <a:extLst>
                <a:ext uri="{FF2B5EF4-FFF2-40B4-BE49-F238E27FC236}">
                  <a16:creationId xmlns:a16="http://schemas.microsoft.com/office/drawing/2014/main" id="{5C968D19-270D-4BCE-9662-74E682C937E4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716;p28">
            <a:extLst>
              <a:ext uri="{FF2B5EF4-FFF2-40B4-BE49-F238E27FC236}">
                <a16:creationId xmlns:a16="http://schemas.microsoft.com/office/drawing/2014/main" id="{CB473D16-7E8F-4BFF-95B4-AC5DBA942C3D}"/>
              </a:ext>
            </a:extLst>
          </p:cNvPr>
          <p:cNvGrpSpPr/>
          <p:nvPr/>
        </p:nvGrpSpPr>
        <p:grpSpPr>
          <a:xfrm>
            <a:off x="567820" y="1347735"/>
            <a:ext cx="2051418" cy="780739"/>
            <a:chOff x="1083025" y="2306625"/>
            <a:chExt cx="1834900" cy="698335"/>
          </a:xfrm>
        </p:grpSpPr>
        <p:sp>
          <p:nvSpPr>
            <p:cNvPr id="24" name="Google Shape;1718;p28">
              <a:extLst>
                <a:ext uri="{FF2B5EF4-FFF2-40B4-BE49-F238E27FC236}">
                  <a16:creationId xmlns:a16="http://schemas.microsoft.com/office/drawing/2014/main" id="{1B0CE7D9-12A8-46C4-B3A3-914805F05825}"/>
                </a:ext>
              </a:extLst>
            </p:cNvPr>
            <p:cNvSpPr txBox="1"/>
            <p:nvPr/>
          </p:nvSpPr>
          <p:spPr>
            <a:xfrm>
              <a:off x="1120646" y="255856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Decompile APK</a:t>
              </a:r>
            </a:p>
          </p:txBody>
        </p:sp>
        <p:sp>
          <p:nvSpPr>
            <p:cNvPr id="25" name="Google Shape;1721;p28">
              <a:extLst>
                <a:ext uri="{FF2B5EF4-FFF2-40B4-BE49-F238E27FC236}">
                  <a16:creationId xmlns:a16="http://schemas.microsoft.com/office/drawing/2014/main" id="{B1EC5DEE-73A1-438C-8F05-F0CA964A6E3B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" name="Google Shape;1722;p28">
              <a:extLst>
                <a:ext uri="{FF2B5EF4-FFF2-40B4-BE49-F238E27FC236}">
                  <a16:creationId xmlns:a16="http://schemas.microsoft.com/office/drawing/2014/main" id="{CFE2A6F2-88F0-42D9-BB6F-7126FED3DC9B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716;p28">
            <a:extLst>
              <a:ext uri="{FF2B5EF4-FFF2-40B4-BE49-F238E27FC236}">
                <a16:creationId xmlns:a16="http://schemas.microsoft.com/office/drawing/2014/main" id="{21AF4E64-7FE6-4161-A501-2A57C3856A42}"/>
              </a:ext>
            </a:extLst>
          </p:cNvPr>
          <p:cNvGrpSpPr/>
          <p:nvPr/>
        </p:nvGrpSpPr>
        <p:grpSpPr>
          <a:xfrm>
            <a:off x="567708" y="3165135"/>
            <a:ext cx="2051418" cy="777420"/>
            <a:chOff x="1083025" y="2306625"/>
            <a:chExt cx="1834900" cy="695366"/>
          </a:xfrm>
        </p:grpSpPr>
        <p:sp>
          <p:nvSpPr>
            <p:cNvPr id="40" name="Google Shape;1718;p28">
              <a:extLst>
                <a:ext uri="{FF2B5EF4-FFF2-40B4-BE49-F238E27FC236}">
                  <a16:creationId xmlns:a16="http://schemas.microsoft.com/office/drawing/2014/main" id="{5A31C758-1E1C-4AA7-9494-97E5A18878AA}"/>
                </a:ext>
              </a:extLst>
            </p:cNvPr>
            <p:cNvSpPr txBox="1"/>
            <p:nvPr/>
          </p:nvSpPr>
          <p:spPr>
            <a:xfrm>
              <a:off x="1131747" y="2555591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7CBE5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7CBE5F"/>
                  </a:solidFill>
                  <a:latin typeface="Barlow"/>
                  <a:ea typeface="Barlow"/>
                  <a:cs typeface="Barlow"/>
                  <a:sym typeface="Barlow"/>
                </a:rPr>
                <a:t>Build APK</a:t>
              </a:r>
              <a:endParaRPr sz="1600" b="1" dirty="0">
                <a:solidFill>
                  <a:srgbClr val="7CBE5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1" name="Google Shape;1721;p28">
              <a:extLst>
                <a:ext uri="{FF2B5EF4-FFF2-40B4-BE49-F238E27FC236}">
                  <a16:creationId xmlns:a16="http://schemas.microsoft.com/office/drawing/2014/main" id="{471FD097-2D7D-4FAB-A0F1-D82818733EE1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  </a:t>
              </a:r>
              <a:endParaRPr dirty="0"/>
            </a:p>
          </p:txBody>
        </p:sp>
        <p:sp>
          <p:nvSpPr>
            <p:cNvPr id="42" name="Google Shape;1722;p28">
              <a:extLst>
                <a:ext uri="{FF2B5EF4-FFF2-40B4-BE49-F238E27FC236}">
                  <a16:creationId xmlns:a16="http://schemas.microsoft.com/office/drawing/2014/main" id="{9E2D8C2B-09CB-4842-8652-A128452E25B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B0B3C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651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709;p28">
            <a:extLst>
              <a:ext uri="{FF2B5EF4-FFF2-40B4-BE49-F238E27FC236}">
                <a16:creationId xmlns:a16="http://schemas.microsoft.com/office/drawing/2014/main" id="{B07C0AA7-7B44-40FD-BC47-D34596C03EE0}"/>
              </a:ext>
            </a:extLst>
          </p:cNvPr>
          <p:cNvGrpSpPr/>
          <p:nvPr/>
        </p:nvGrpSpPr>
        <p:grpSpPr>
          <a:xfrm>
            <a:off x="6338722" y="1347733"/>
            <a:ext cx="2073837" cy="1056509"/>
            <a:chOff x="1062972" y="2306625"/>
            <a:chExt cx="1854953" cy="944999"/>
          </a:xfrm>
        </p:grpSpPr>
        <p:sp>
          <p:nvSpPr>
            <p:cNvPr id="12" name="Google Shape;1711;p28">
              <a:extLst>
                <a:ext uri="{FF2B5EF4-FFF2-40B4-BE49-F238E27FC236}">
                  <a16:creationId xmlns:a16="http://schemas.microsoft.com/office/drawing/2014/main" id="{8AAD228E-1F80-4150-8E22-13B1E674A4A7}"/>
                </a:ext>
              </a:extLst>
            </p:cNvPr>
            <p:cNvSpPr txBox="1"/>
            <p:nvPr/>
          </p:nvSpPr>
          <p:spPr>
            <a:xfrm>
              <a:off x="1062972" y="2558562"/>
              <a:ext cx="1694443" cy="693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Change Permissions &amp; StubApp</a:t>
              </a:r>
              <a:endParaRPr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" name="Google Shape;1714;p28">
              <a:extLst>
                <a:ext uri="{FF2B5EF4-FFF2-40B4-BE49-F238E27FC236}">
                  <a16:creationId xmlns:a16="http://schemas.microsoft.com/office/drawing/2014/main" id="{9015908A-ECA0-41EA-8985-CB032D091D4E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tx2">
                      <a:lumMod val="10000"/>
                    </a:schemeClr>
                  </a:solidFill>
                </a:rPr>
                <a:t>  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4" name="Google Shape;1715;p28">
              <a:extLst>
                <a:ext uri="{FF2B5EF4-FFF2-40B4-BE49-F238E27FC236}">
                  <a16:creationId xmlns:a16="http://schemas.microsoft.com/office/drawing/2014/main" id="{CBE600DD-87A5-46D1-B765-42EA805F2F0E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B0B3C1"/>
                </a:solidFill>
              </a:endParaRPr>
            </a:p>
          </p:txBody>
        </p:sp>
      </p:grpSp>
      <p:grpSp>
        <p:nvGrpSpPr>
          <p:cNvPr id="15" name="Google Shape;1716;p28">
            <a:extLst>
              <a:ext uri="{FF2B5EF4-FFF2-40B4-BE49-F238E27FC236}">
                <a16:creationId xmlns:a16="http://schemas.microsoft.com/office/drawing/2014/main" id="{14E79912-ED53-4A0F-8FC2-017EC7DD52F0}"/>
              </a:ext>
            </a:extLst>
          </p:cNvPr>
          <p:cNvGrpSpPr/>
          <p:nvPr/>
        </p:nvGrpSpPr>
        <p:grpSpPr>
          <a:xfrm>
            <a:off x="4431203" y="1347734"/>
            <a:ext cx="2055867" cy="768642"/>
            <a:chOff x="1079046" y="2306625"/>
            <a:chExt cx="1838879" cy="687515"/>
          </a:xfrm>
        </p:grpSpPr>
        <p:sp>
          <p:nvSpPr>
            <p:cNvPr id="16" name="Google Shape;1718;p28">
              <a:extLst>
                <a:ext uri="{FF2B5EF4-FFF2-40B4-BE49-F238E27FC236}">
                  <a16:creationId xmlns:a16="http://schemas.microsoft.com/office/drawing/2014/main" id="{621BE2C2-5BE9-4240-BB2F-9716CF89E8BB}"/>
                </a:ext>
              </a:extLst>
            </p:cNvPr>
            <p:cNvSpPr txBox="1"/>
            <p:nvPr/>
          </p:nvSpPr>
          <p:spPr>
            <a:xfrm>
              <a:off x="1079046" y="254774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Inject Payload</a:t>
              </a:r>
            </a:p>
          </p:txBody>
        </p:sp>
        <p:sp>
          <p:nvSpPr>
            <p:cNvPr id="17" name="Google Shape;1721;p28">
              <a:extLst>
                <a:ext uri="{FF2B5EF4-FFF2-40B4-BE49-F238E27FC236}">
                  <a16:creationId xmlns:a16="http://schemas.microsoft.com/office/drawing/2014/main" id="{FB894170-369A-410C-BF73-55D87CF892EC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ADCE5"/>
                  </a:solidFill>
                </a:rPr>
                <a:t>  </a:t>
              </a:r>
              <a:endParaRPr>
                <a:solidFill>
                  <a:srgbClr val="DADCE5"/>
                </a:solidFill>
              </a:endParaRPr>
            </a:p>
          </p:txBody>
        </p:sp>
        <p:sp>
          <p:nvSpPr>
            <p:cNvPr id="18" name="Google Shape;1722;p28">
              <a:extLst>
                <a:ext uri="{FF2B5EF4-FFF2-40B4-BE49-F238E27FC236}">
                  <a16:creationId xmlns:a16="http://schemas.microsoft.com/office/drawing/2014/main" id="{B89A609F-5ECC-478D-8E5C-82E26E178A4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DCE5"/>
                </a:solidFill>
              </a:endParaRPr>
            </a:p>
          </p:txBody>
        </p:sp>
      </p:grpSp>
      <p:grpSp>
        <p:nvGrpSpPr>
          <p:cNvPr id="19" name="Google Shape;1723;p28">
            <a:extLst>
              <a:ext uri="{FF2B5EF4-FFF2-40B4-BE49-F238E27FC236}">
                <a16:creationId xmlns:a16="http://schemas.microsoft.com/office/drawing/2014/main" id="{589DE4E6-A65F-41F9-B5A5-1CA4FB259371}"/>
              </a:ext>
            </a:extLst>
          </p:cNvPr>
          <p:cNvGrpSpPr/>
          <p:nvPr/>
        </p:nvGrpSpPr>
        <p:grpSpPr>
          <a:xfrm>
            <a:off x="2493310" y="1347735"/>
            <a:ext cx="2051418" cy="1037100"/>
            <a:chOff x="1083025" y="2306625"/>
            <a:chExt cx="1834900" cy="927638"/>
          </a:xfrm>
        </p:grpSpPr>
        <p:sp>
          <p:nvSpPr>
            <p:cNvPr id="20" name="Google Shape;1725;p28">
              <a:extLst>
                <a:ext uri="{FF2B5EF4-FFF2-40B4-BE49-F238E27FC236}">
                  <a16:creationId xmlns:a16="http://schemas.microsoft.com/office/drawing/2014/main" id="{180B12F8-4DBE-4FF1-B99D-066071EDF601}"/>
                </a:ext>
              </a:extLst>
            </p:cNvPr>
            <p:cNvSpPr txBox="1"/>
            <p:nvPr/>
          </p:nvSpPr>
          <p:spPr>
            <a:xfrm>
              <a:off x="1106264" y="2701566"/>
              <a:ext cx="1694444" cy="532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Generate  &amp; Decompile Payload</a:t>
              </a:r>
            </a:p>
          </p:txBody>
        </p:sp>
        <p:sp>
          <p:nvSpPr>
            <p:cNvPr id="21" name="Google Shape;1728;p28">
              <a:extLst>
                <a:ext uri="{FF2B5EF4-FFF2-40B4-BE49-F238E27FC236}">
                  <a16:creationId xmlns:a16="http://schemas.microsoft.com/office/drawing/2014/main" id="{3C7315AC-DA6A-44A2-89E4-E0BF13573936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" name="Google Shape;1729;p28">
              <a:extLst>
                <a:ext uri="{FF2B5EF4-FFF2-40B4-BE49-F238E27FC236}">
                  <a16:creationId xmlns:a16="http://schemas.microsoft.com/office/drawing/2014/main" id="{5C968D19-270D-4BCE-9662-74E682C937E4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716;p28">
            <a:extLst>
              <a:ext uri="{FF2B5EF4-FFF2-40B4-BE49-F238E27FC236}">
                <a16:creationId xmlns:a16="http://schemas.microsoft.com/office/drawing/2014/main" id="{CB473D16-7E8F-4BFF-95B4-AC5DBA942C3D}"/>
              </a:ext>
            </a:extLst>
          </p:cNvPr>
          <p:cNvGrpSpPr/>
          <p:nvPr/>
        </p:nvGrpSpPr>
        <p:grpSpPr>
          <a:xfrm>
            <a:off x="567820" y="1347735"/>
            <a:ext cx="2051418" cy="780739"/>
            <a:chOff x="1083025" y="2306625"/>
            <a:chExt cx="1834900" cy="698335"/>
          </a:xfrm>
        </p:grpSpPr>
        <p:sp>
          <p:nvSpPr>
            <p:cNvPr id="24" name="Google Shape;1718;p28">
              <a:extLst>
                <a:ext uri="{FF2B5EF4-FFF2-40B4-BE49-F238E27FC236}">
                  <a16:creationId xmlns:a16="http://schemas.microsoft.com/office/drawing/2014/main" id="{1B0CE7D9-12A8-46C4-B3A3-914805F05825}"/>
                </a:ext>
              </a:extLst>
            </p:cNvPr>
            <p:cNvSpPr txBox="1"/>
            <p:nvPr/>
          </p:nvSpPr>
          <p:spPr>
            <a:xfrm>
              <a:off x="1120646" y="255856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Decompile APK</a:t>
              </a:r>
            </a:p>
          </p:txBody>
        </p:sp>
        <p:sp>
          <p:nvSpPr>
            <p:cNvPr id="25" name="Google Shape;1721;p28">
              <a:extLst>
                <a:ext uri="{FF2B5EF4-FFF2-40B4-BE49-F238E27FC236}">
                  <a16:creationId xmlns:a16="http://schemas.microsoft.com/office/drawing/2014/main" id="{B1EC5DEE-73A1-438C-8F05-F0CA964A6E3B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" name="Google Shape;1722;p28">
              <a:extLst>
                <a:ext uri="{FF2B5EF4-FFF2-40B4-BE49-F238E27FC236}">
                  <a16:creationId xmlns:a16="http://schemas.microsoft.com/office/drawing/2014/main" id="{CFE2A6F2-88F0-42D9-BB6F-7126FED3DC9B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3;p28">
            <a:extLst>
              <a:ext uri="{FF2B5EF4-FFF2-40B4-BE49-F238E27FC236}">
                <a16:creationId xmlns:a16="http://schemas.microsoft.com/office/drawing/2014/main" id="{EEDF0611-5617-4013-9D5E-233F91CEB3E1}"/>
              </a:ext>
            </a:extLst>
          </p:cNvPr>
          <p:cNvGrpSpPr/>
          <p:nvPr/>
        </p:nvGrpSpPr>
        <p:grpSpPr>
          <a:xfrm>
            <a:off x="2493198" y="3165134"/>
            <a:ext cx="2051418" cy="1039980"/>
            <a:chOff x="1083025" y="2306625"/>
            <a:chExt cx="1834900" cy="930214"/>
          </a:xfrm>
        </p:grpSpPr>
        <p:sp>
          <p:nvSpPr>
            <p:cNvPr id="36" name="Google Shape;1725;p28">
              <a:extLst>
                <a:ext uri="{FF2B5EF4-FFF2-40B4-BE49-F238E27FC236}">
                  <a16:creationId xmlns:a16="http://schemas.microsoft.com/office/drawing/2014/main" id="{CEDBD0F4-98EB-425E-8399-B0D2654F4A40}"/>
                </a:ext>
              </a:extLst>
            </p:cNvPr>
            <p:cNvSpPr txBox="1"/>
            <p:nvPr/>
          </p:nvSpPr>
          <p:spPr>
            <a:xfrm>
              <a:off x="1247875" y="2637239"/>
              <a:ext cx="1505100" cy="5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7CBE5F"/>
                  </a:solidFill>
                  <a:latin typeface="Barlow"/>
                  <a:ea typeface="Barlow"/>
                  <a:cs typeface="Barlow"/>
                  <a:sym typeface="Barlow"/>
                </a:rPr>
                <a:t>Generate Key &amp;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7CBE5F"/>
                  </a:solidFill>
                  <a:latin typeface="Barlow"/>
                  <a:ea typeface="Barlow"/>
                  <a:cs typeface="Barlow"/>
                  <a:sym typeface="Barlow"/>
                </a:rPr>
                <a:t>Sign APK</a:t>
              </a:r>
              <a:endParaRPr sz="1600" b="1" dirty="0">
                <a:solidFill>
                  <a:srgbClr val="7CBE5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" name="Google Shape;1728;p28">
              <a:extLst>
                <a:ext uri="{FF2B5EF4-FFF2-40B4-BE49-F238E27FC236}">
                  <a16:creationId xmlns:a16="http://schemas.microsoft.com/office/drawing/2014/main" id="{8FFF8EFC-3E63-4021-9D61-974EEC6B14C2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  </a:t>
              </a:r>
              <a:endParaRPr dirty="0"/>
            </a:p>
          </p:txBody>
        </p:sp>
        <p:sp>
          <p:nvSpPr>
            <p:cNvPr id="38" name="Google Shape;1729;p28">
              <a:extLst>
                <a:ext uri="{FF2B5EF4-FFF2-40B4-BE49-F238E27FC236}">
                  <a16:creationId xmlns:a16="http://schemas.microsoft.com/office/drawing/2014/main" id="{1B5A755D-315C-4E79-8534-BD36EF79FD00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1716;p28">
            <a:extLst>
              <a:ext uri="{FF2B5EF4-FFF2-40B4-BE49-F238E27FC236}">
                <a16:creationId xmlns:a16="http://schemas.microsoft.com/office/drawing/2014/main" id="{21AF4E64-7FE6-4161-A501-2A57C3856A42}"/>
              </a:ext>
            </a:extLst>
          </p:cNvPr>
          <p:cNvGrpSpPr/>
          <p:nvPr/>
        </p:nvGrpSpPr>
        <p:grpSpPr>
          <a:xfrm>
            <a:off x="567708" y="3165135"/>
            <a:ext cx="2051418" cy="777420"/>
            <a:chOff x="1083025" y="2306625"/>
            <a:chExt cx="1834900" cy="695366"/>
          </a:xfrm>
        </p:grpSpPr>
        <p:sp>
          <p:nvSpPr>
            <p:cNvPr id="40" name="Google Shape;1718;p28">
              <a:extLst>
                <a:ext uri="{FF2B5EF4-FFF2-40B4-BE49-F238E27FC236}">
                  <a16:creationId xmlns:a16="http://schemas.microsoft.com/office/drawing/2014/main" id="{5A31C758-1E1C-4AA7-9494-97E5A18878AA}"/>
                </a:ext>
              </a:extLst>
            </p:cNvPr>
            <p:cNvSpPr txBox="1"/>
            <p:nvPr/>
          </p:nvSpPr>
          <p:spPr>
            <a:xfrm>
              <a:off x="1131747" y="2555591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Build APK</a:t>
              </a:r>
              <a:endParaRPr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1" name="Google Shape;1721;p28">
              <a:extLst>
                <a:ext uri="{FF2B5EF4-FFF2-40B4-BE49-F238E27FC236}">
                  <a16:creationId xmlns:a16="http://schemas.microsoft.com/office/drawing/2014/main" id="{471FD097-2D7D-4FAB-A0F1-D82818733EE1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2" name="Google Shape;1722;p28">
              <a:extLst>
                <a:ext uri="{FF2B5EF4-FFF2-40B4-BE49-F238E27FC236}">
                  <a16:creationId xmlns:a16="http://schemas.microsoft.com/office/drawing/2014/main" id="{9E2D8C2B-09CB-4842-8652-A128452E25B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B0B3C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97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709;p28">
            <a:extLst>
              <a:ext uri="{FF2B5EF4-FFF2-40B4-BE49-F238E27FC236}">
                <a16:creationId xmlns:a16="http://schemas.microsoft.com/office/drawing/2014/main" id="{B07C0AA7-7B44-40FD-BC47-D34596C03EE0}"/>
              </a:ext>
            </a:extLst>
          </p:cNvPr>
          <p:cNvGrpSpPr/>
          <p:nvPr/>
        </p:nvGrpSpPr>
        <p:grpSpPr>
          <a:xfrm>
            <a:off x="6338722" y="1347733"/>
            <a:ext cx="2073837" cy="1056509"/>
            <a:chOff x="1062972" y="2306625"/>
            <a:chExt cx="1854953" cy="944999"/>
          </a:xfrm>
        </p:grpSpPr>
        <p:sp>
          <p:nvSpPr>
            <p:cNvPr id="12" name="Google Shape;1711;p28">
              <a:extLst>
                <a:ext uri="{FF2B5EF4-FFF2-40B4-BE49-F238E27FC236}">
                  <a16:creationId xmlns:a16="http://schemas.microsoft.com/office/drawing/2014/main" id="{8AAD228E-1F80-4150-8E22-13B1E674A4A7}"/>
                </a:ext>
              </a:extLst>
            </p:cNvPr>
            <p:cNvSpPr txBox="1"/>
            <p:nvPr/>
          </p:nvSpPr>
          <p:spPr>
            <a:xfrm>
              <a:off x="1062972" y="2558562"/>
              <a:ext cx="1694443" cy="693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Change Permissions &amp; StubApp</a:t>
              </a:r>
              <a:endParaRPr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" name="Google Shape;1714;p28">
              <a:extLst>
                <a:ext uri="{FF2B5EF4-FFF2-40B4-BE49-F238E27FC236}">
                  <a16:creationId xmlns:a16="http://schemas.microsoft.com/office/drawing/2014/main" id="{9015908A-ECA0-41EA-8985-CB032D091D4E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tx2">
                      <a:lumMod val="10000"/>
                    </a:schemeClr>
                  </a:solidFill>
                </a:rPr>
                <a:t>  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4" name="Google Shape;1715;p28">
              <a:extLst>
                <a:ext uri="{FF2B5EF4-FFF2-40B4-BE49-F238E27FC236}">
                  <a16:creationId xmlns:a16="http://schemas.microsoft.com/office/drawing/2014/main" id="{CBE600DD-87A5-46D1-B765-42EA805F2F0E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B0B3C1"/>
                </a:solidFill>
              </a:endParaRPr>
            </a:p>
          </p:txBody>
        </p:sp>
      </p:grpSp>
      <p:grpSp>
        <p:nvGrpSpPr>
          <p:cNvPr id="15" name="Google Shape;1716;p28">
            <a:extLst>
              <a:ext uri="{FF2B5EF4-FFF2-40B4-BE49-F238E27FC236}">
                <a16:creationId xmlns:a16="http://schemas.microsoft.com/office/drawing/2014/main" id="{14E79912-ED53-4A0F-8FC2-017EC7DD52F0}"/>
              </a:ext>
            </a:extLst>
          </p:cNvPr>
          <p:cNvGrpSpPr/>
          <p:nvPr/>
        </p:nvGrpSpPr>
        <p:grpSpPr>
          <a:xfrm>
            <a:off x="4431203" y="1347734"/>
            <a:ext cx="2055867" cy="768642"/>
            <a:chOff x="1079046" y="2306625"/>
            <a:chExt cx="1838879" cy="687515"/>
          </a:xfrm>
        </p:grpSpPr>
        <p:sp>
          <p:nvSpPr>
            <p:cNvPr id="16" name="Google Shape;1718;p28">
              <a:extLst>
                <a:ext uri="{FF2B5EF4-FFF2-40B4-BE49-F238E27FC236}">
                  <a16:creationId xmlns:a16="http://schemas.microsoft.com/office/drawing/2014/main" id="{621BE2C2-5BE9-4240-BB2F-9716CF89E8BB}"/>
                </a:ext>
              </a:extLst>
            </p:cNvPr>
            <p:cNvSpPr txBox="1"/>
            <p:nvPr/>
          </p:nvSpPr>
          <p:spPr>
            <a:xfrm>
              <a:off x="1079046" y="254774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Inject Payload</a:t>
              </a:r>
            </a:p>
          </p:txBody>
        </p:sp>
        <p:sp>
          <p:nvSpPr>
            <p:cNvPr id="17" name="Google Shape;1721;p28">
              <a:extLst>
                <a:ext uri="{FF2B5EF4-FFF2-40B4-BE49-F238E27FC236}">
                  <a16:creationId xmlns:a16="http://schemas.microsoft.com/office/drawing/2014/main" id="{FB894170-369A-410C-BF73-55D87CF892EC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ADCE5"/>
                  </a:solidFill>
                </a:rPr>
                <a:t>  </a:t>
              </a:r>
              <a:endParaRPr>
                <a:solidFill>
                  <a:srgbClr val="DADCE5"/>
                </a:solidFill>
              </a:endParaRPr>
            </a:p>
          </p:txBody>
        </p:sp>
        <p:sp>
          <p:nvSpPr>
            <p:cNvPr id="18" name="Google Shape;1722;p28">
              <a:extLst>
                <a:ext uri="{FF2B5EF4-FFF2-40B4-BE49-F238E27FC236}">
                  <a16:creationId xmlns:a16="http://schemas.microsoft.com/office/drawing/2014/main" id="{B89A609F-5ECC-478D-8E5C-82E26E178A4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DCE5"/>
                </a:solidFill>
              </a:endParaRPr>
            </a:p>
          </p:txBody>
        </p:sp>
      </p:grpSp>
      <p:grpSp>
        <p:nvGrpSpPr>
          <p:cNvPr id="19" name="Google Shape;1723;p28">
            <a:extLst>
              <a:ext uri="{FF2B5EF4-FFF2-40B4-BE49-F238E27FC236}">
                <a16:creationId xmlns:a16="http://schemas.microsoft.com/office/drawing/2014/main" id="{589DE4E6-A65F-41F9-B5A5-1CA4FB259371}"/>
              </a:ext>
            </a:extLst>
          </p:cNvPr>
          <p:cNvGrpSpPr/>
          <p:nvPr/>
        </p:nvGrpSpPr>
        <p:grpSpPr>
          <a:xfrm>
            <a:off x="2493310" y="1347735"/>
            <a:ext cx="2051418" cy="1037100"/>
            <a:chOff x="1083025" y="2306625"/>
            <a:chExt cx="1834900" cy="927638"/>
          </a:xfrm>
        </p:grpSpPr>
        <p:sp>
          <p:nvSpPr>
            <p:cNvPr id="20" name="Google Shape;1725;p28">
              <a:extLst>
                <a:ext uri="{FF2B5EF4-FFF2-40B4-BE49-F238E27FC236}">
                  <a16:creationId xmlns:a16="http://schemas.microsoft.com/office/drawing/2014/main" id="{180B12F8-4DBE-4FF1-B99D-066071EDF601}"/>
                </a:ext>
              </a:extLst>
            </p:cNvPr>
            <p:cNvSpPr txBox="1"/>
            <p:nvPr/>
          </p:nvSpPr>
          <p:spPr>
            <a:xfrm>
              <a:off x="1106264" y="2701566"/>
              <a:ext cx="1694444" cy="532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Generate  &amp; Decompile Payload</a:t>
              </a:r>
            </a:p>
          </p:txBody>
        </p:sp>
        <p:sp>
          <p:nvSpPr>
            <p:cNvPr id="21" name="Google Shape;1728;p28">
              <a:extLst>
                <a:ext uri="{FF2B5EF4-FFF2-40B4-BE49-F238E27FC236}">
                  <a16:creationId xmlns:a16="http://schemas.microsoft.com/office/drawing/2014/main" id="{3C7315AC-DA6A-44A2-89E4-E0BF13573936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" name="Google Shape;1729;p28">
              <a:extLst>
                <a:ext uri="{FF2B5EF4-FFF2-40B4-BE49-F238E27FC236}">
                  <a16:creationId xmlns:a16="http://schemas.microsoft.com/office/drawing/2014/main" id="{5C968D19-270D-4BCE-9662-74E682C937E4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716;p28">
            <a:extLst>
              <a:ext uri="{FF2B5EF4-FFF2-40B4-BE49-F238E27FC236}">
                <a16:creationId xmlns:a16="http://schemas.microsoft.com/office/drawing/2014/main" id="{CB473D16-7E8F-4BFF-95B4-AC5DBA942C3D}"/>
              </a:ext>
            </a:extLst>
          </p:cNvPr>
          <p:cNvGrpSpPr/>
          <p:nvPr/>
        </p:nvGrpSpPr>
        <p:grpSpPr>
          <a:xfrm>
            <a:off x="567820" y="1347735"/>
            <a:ext cx="2051418" cy="780739"/>
            <a:chOff x="1083025" y="2306625"/>
            <a:chExt cx="1834900" cy="698335"/>
          </a:xfrm>
        </p:grpSpPr>
        <p:sp>
          <p:nvSpPr>
            <p:cNvPr id="24" name="Google Shape;1718;p28">
              <a:extLst>
                <a:ext uri="{FF2B5EF4-FFF2-40B4-BE49-F238E27FC236}">
                  <a16:creationId xmlns:a16="http://schemas.microsoft.com/office/drawing/2014/main" id="{1B0CE7D9-12A8-46C4-B3A3-914805F05825}"/>
                </a:ext>
              </a:extLst>
            </p:cNvPr>
            <p:cNvSpPr txBox="1"/>
            <p:nvPr/>
          </p:nvSpPr>
          <p:spPr>
            <a:xfrm>
              <a:off x="1120646" y="255856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Decompile APK</a:t>
              </a:r>
            </a:p>
          </p:txBody>
        </p:sp>
        <p:sp>
          <p:nvSpPr>
            <p:cNvPr id="25" name="Google Shape;1721;p28">
              <a:extLst>
                <a:ext uri="{FF2B5EF4-FFF2-40B4-BE49-F238E27FC236}">
                  <a16:creationId xmlns:a16="http://schemas.microsoft.com/office/drawing/2014/main" id="{B1EC5DEE-73A1-438C-8F05-F0CA964A6E3B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" name="Google Shape;1722;p28">
              <a:extLst>
                <a:ext uri="{FF2B5EF4-FFF2-40B4-BE49-F238E27FC236}">
                  <a16:creationId xmlns:a16="http://schemas.microsoft.com/office/drawing/2014/main" id="{CFE2A6F2-88F0-42D9-BB6F-7126FED3DC9B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716;p28">
            <a:extLst>
              <a:ext uri="{FF2B5EF4-FFF2-40B4-BE49-F238E27FC236}">
                <a16:creationId xmlns:a16="http://schemas.microsoft.com/office/drawing/2014/main" id="{71E54E9A-9EB7-47B9-A3F7-30E34037D0CE}"/>
              </a:ext>
            </a:extLst>
          </p:cNvPr>
          <p:cNvGrpSpPr/>
          <p:nvPr/>
        </p:nvGrpSpPr>
        <p:grpSpPr>
          <a:xfrm>
            <a:off x="4431202" y="3165135"/>
            <a:ext cx="2055755" cy="786942"/>
            <a:chOff x="1079146" y="2306625"/>
            <a:chExt cx="1838779" cy="703883"/>
          </a:xfrm>
        </p:grpSpPr>
        <p:sp>
          <p:nvSpPr>
            <p:cNvPr id="32" name="Google Shape;1718;p28">
              <a:extLst>
                <a:ext uri="{FF2B5EF4-FFF2-40B4-BE49-F238E27FC236}">
                  <a16:creationId xmlns:a16="http://schemas.microsoft.com/office/drawing/2014/main" id="{F692B134-3A18-4575-9D90-352059BD7F16}"/>
                </a:ext>
              </a:extLst>
            </p:cNvPr>
            <p:cNvSpPr txBox="1"/>
            <p:nvPr/>
          </p:nvSpPr>
          <p:spPr>
            <a:xfrm>
              <a:off x="1079146" y="2564108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7CBE5F"/>
                  </a:solidFill>
                  <a:latin typeface="Barlow"/>
                  <a:ea typeface="Barlow"/>
                  <a:cs typeface="Barlow"/>
                  <a:sym typeface="Barlow"/>
                </a:rPr>
                <a:t>Zipalign APK</a:t>
              </a:r>
              <a:endParaRPr sz="1800" b="1" dirty="0">
                <a:solidFill>
                  <a:srgbClr val="7CBE5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3" name="Google Shape;1721;p28">
              <a:extLst>
                <a:ext uri="{FF2B5EF4-FFF2-40B4-BE49-F238E27FC236}">
                  <a16:creationId xmlns:a16="http://schemas.microsoft.com/office/drawing/2014/main" id="{2B3D1426-068B-48CB-9B15-7DDE04FED1E1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  </a:t>
              </a:r>
              <a:endParaRPr dirty="0"/>
            </a:p>
          </p:txBody>
        </p:sp>
        <p:sp>
          <p:nvSpPr>
            <p:cNvPr id="34" name="Google Shape;1722;p28">
              <a:extLst>
                <a:ext uri="{FF2B5EF4-FFF2-40B4-BE49-F238E27FC236}">
                  <a16:creationId xmlns:a16="http://schemas.microsoft.com/office/drawing/2014/main" id="{7B827DDF-8838-4B57-9EF6-12CC28020198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7CB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" name="Google Shape;1723;p28">
            <a:extLst>
              <a:ext uri="{FF2B5EF4-FFF2-40B4-BE49-F238E27FC236}">
                <a16:creationId xmlns:a16="http://schemas.microsoft.com/office/drawing/2014/main" id="{EEDF0611-5617-4013-9D5E-233F91CEB3E1}"/>
              </a:ext>
            </a:extLst>
          </p:cNvPr>
          <p:cNvGrpSpPr/>
          <p:nvPr/>
        </p:nvGrpSpPr>
        <p:grpSpPr>
          <a:xfrm>
            <a:off x="2493198" y="3165134"/>
            <a:ext cx="2051418" cy="1039980"/>
            <a:chOff x="1083025" y="2306625"/>
            <a:chExt cx="1834900" cy="930214"/>
          </a:xfrm>
        </p:grpSpPr>
        <p:sp>
          <p:nvSpPr>
            <p:cNvPr id="36" name="Google Shape;1725;p28">
              <a:extLst>
                <a:ext uri="{FF2B5EF4-FFF2-40B4-BE49-F238E27FC236}">
                  <a16:creationId xmlns:a16="http://schemas.microsoft.com/office/drawing/2014/main" id="{CEDBD0F4-98EB-425E-8399-B0D2654F4A40}"/>
                </a:ext>
              </a:extLst>
            </p:cNvPr>
            <p:cNvSpPr txBox="1"/>
            <p:nvPr/>
          </p:nvSpPr>
          <p:spPr>
            <a:xfrm>
              <a:off x="1247875" y="2637239"/>
              <a:ext cx="1505100" cy="5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Generate Key &amp;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Sign APK</a:t>
              </a:r>
              <a:endParaRPr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" name="Google Shape;1728;p28">
              <a:extLst>
                <a:ext uri="{FF2B5EF4-FFF2-40B4-BE49-F238E27FC236}">
                  <a16:creationId xmlns:a16="http://schemas.microsoft.com/office/drawing/2014/main" id="{8FFF8EFC-3E63-4021-9D61-974EEC6B14C2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8" name="Google Shape;1729;p28">
              <a:extLst>
                <a:ext uri="{FF2B5EF4-FFF2-40B4-BE49-F238E27FC236}">
                  <a16:creationId xmlns:a16="http://schemas.microsoft.com/office/drawing/2014/main" id="{1B5A755D-315C-4E79-8534-BD36EF79FD00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716;p28">
            <a:extLst>
              <a:ext uri="{FF2B5EF4-FFF2-40B4-BE49-F238E27FC236}">
                <a16:creationId xmlns:a16="http://schemas.microsoft.com/office/drawing/2014/main" id="{21AF4E64-7FE6-4161-A501-2A57C3856A42}"/>
              </a:ext>
            </a:extLst>
          </p:cNvPr>
          <p:cNvGrpSpPr/>
          <p:nvPr/>
        </p:nvGrpSpPr>
        <p:grpSpPr>
          <a:xfrm>
            <a:off x="567708" y="3165135"/>
            <a:ext cx="2051418" cy="777420"/>
            <a:chOff x="1083025" y="2306625"/>
            <a:chExt cx="1834900" cy="695366"/>
          </a:xfrm>
        </p:grpSpPr>
        <p:sp>
          <p:nvSpPr>
            <p:cNvPr id="40" name="Google Shape;1718;p28">
              <a:extLst>
                <a:ext uri="{FF2B5EF4-FFF2-40B4-BE49-F238E27FC236}">
                  <a16:creationId xmlns:a16="http://schemas.microsoft.com/office/drawing/2014/main" id="{5A31C758-1E1C-4AA7-9494-97E5A18878AA}"/>
                </a:ext>
              </a:extLst>
            </p:cNvPr>
            <p:cNvSpPr txBox="1"/>
            <p:nvPr/>
          </p:nvSpPr>
          <p:spPr>
            <a:xfrm>
              <a:off x="1131747" y="2555591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Build APK</a:t>
              </a:r>
              <a:endParaRPr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1" name="Google Shape;1721;p28">
              <a:extLst>
                <a:ext uri="{FF2B5EF4-FFF2-40B4-BE49-F238E27FC236}">
                  <a16:creationId xmlns:a16="http://schemas.microsoft.com/office/drawing/2014/main" id="{471FD097-2D7D-4FAB-A0F1-D82818733EE1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2" name="Google Shape;1722;p28">
              <a:extLst>
                <a:ext uri="{FF2B5EF4-FFF2-40B4-BE49-F238E27FC236}">
                  <a16:creationId xmlns:a16="http://schemas.microsoft.com/office/drawing/2014/main" id="{9E2D8C2B-09CB-4842-8652-A128452E25B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B0B3C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04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bg1">
                    <a:lumMod val="95000"/>
                  </a:schemeClr>
                </a:solidFill>
              </a:rPr>
              <a:t>I am Pranav Chachara</a:t>
            </a:r>
            <a:endParaRPr sz="36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2"/>
                </a:solidFill>
              </a:rPr>
              <a:t>Ethical Hacking Director </a:t>
            </a:r>
            <a:r>
              <a:rPr lang="en" dirty="0">
                <a:solidFill>
                  <a:schemeClr val="bg1">
                    <a:lumMod val="95000"/>
                  </a:schemeClr>
                </a:solidFill>
              </a:rPr>
              <a:t>| HW Tech Club</a:t>
            </a:r>
            <a:endParaRPr dirty="0">
              <a:solidFill>
                <a:schemeClr val="bg1">
                  <a:lumMod val="9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709;p28">
            <a:extLst>
              <a:ext uri="{FF2B5EF4-FFF2-40B4-BE49-F238E27FC236}">
                <a16:creationId xmlns:a16="http://schemas.microsoft.com/office/drawing/2014/main" id="{B07C0AA7-7B44-40FD-BC47-D34596C03EE0}"/>
              </a:ext>
            </a:extLst>
          </p:cNvPr>
          <p:cNvGrpSpPr/>
          <p:nvPr/>
        </p:nvGrpSpPr>
        <p:grpSpPr>
          <a:xfrm>
            <a:off x="6338722" y="1347733"/>
            <a:ext cx="2073837" cy="1056509"/>
            <a:chOff x="1062972" y="2306625"/>
            <a:chExt cx="1854953" cy="944999"/>
          </a:xfrm>
        </p:grpSpPr>
        <p:sp>
          <p:nvSpPr>
            <p:cNvPr id="12" name="Google Shape;1711;p28">
              <a:extLst>
                <a:ext uri="{FF2B5EF4-FFF2-40B4-BE49-F238E27FC236}">
                  <a16:creationId xmlns:a16="http://schemas.microsoft.com/office/drawing/2014/main" id="{8AAD228E-1F80-4150-8E22-13B1E674A4A7}"/>
                </a:ext>
              </a:extLst>
            </p:cNvPr>
            <p:cNvSpPr txBox="1"/>
            <p:nvPr/>
          </p:nvSpPr>
          <p:spPr>
            <a:xfrm>
              <a:off x="1062972" y="2558562"/>
              <a:ext cx="1694443" cy="693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Change Permissions &amp; StubApp</a:t>
              </a:r>
              <a:endParaRPr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" name="Google Shape;1714;p28">
              <a:extLst>
                <a:ext uri="{FF2B5EF4-FFF2-40B4-BE49-F238E27FC236}">
                  <a16:creationId xmlns:a16="http://schemas.microsoft.com/office/drawing/2014/main" id="{9015908A-ECA0-41EA-8985-CB032D091D4E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tx2">
                      <a:lumMod val="10000"/>
                    </a:schemeClr>
                  </a:solidFill>
                </a:rPr>
                <a:t>  </a:t>
              </a:r>
              <a:endParaRPr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4" name="Google Shape;1715;p28">
              <a:extLst>
                <a:ext uri="{FF2B5EF4-FFF2-40B4-BE49-F238E27FC236}">
                  <a16:creationId xmlns:a16="http://schemas.microsoft.com/office/drawing/2014/main" id="{CBE600DD-87A5-46D1-B765-42EA805F2F0E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B0B3C1"/>
                </a:solidFill>
              </a:endParaRPr>
            </a:p>
          </p:txBody>
        </p:sp>
      </p:grpSp>
      <p:grpSp>
        <p:nvGrpSpPr>
          <p:cNvPr id="15" name="Google Shape;1716;p28">
            <a:extLst>
              <a:ext uri="{FF2B5EF4-FFF2-40B4-BE49-F238E27FC236}">
                <a16:creationId xmlns:a16="http://schemas.microsoft.com/office/drawing/2014/main" id="{14E79912-ED53-4A0F-8FC2-017EC7DD52F0}"/>
              </a:ext>
            </a:extLst>
          </p:cNvPr>
          <p:cNvGrpSpPr/>
          <p:nvPr/>
        </p:nvGrpSpPr>
        <p:grpSpPr>
          <a:xfrm>
            <a:off x="4431203" y="1347734"/>
            <a:ext cx="2055867" cy="768642"/>
            <a:chOff x="1079046" y="2306625"/>
            <a:chExt cx="1838879" cy="687515"/>
          </a:xfrm>
        </p:grpSpPr>
        <p:sp>
          <p:nvSpPr>
            <p:cNvPr id="16" name="Google Shape;1718;p28">
              <a:extLst>
                <a:ext uri="{FF2B5EF4-FFF2-40B4-BE49-F238E27FC236}">
                  <a16:creationId xmlns:a16="http://schemas.microsoft.com/office/drawing/2014/main" id="{621BE2C2-5BE9-4240-BB2F-9716CF89E8BB}"/>
                </a:ext>
              </a:extLst>
            </p:cNvPr>
            <p:cNvSpPr txBox="1"/>
            <p:nvPr/>
          </p:nvSpPr>
          <p:spPr>
            <a:xfrm>
              <a:off x="1079046" y="254774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Inject Payload</a:t>
              </a:r>
            </a:p>
          </p:txBody>
        </p:sp>
        <p:sp>
          <p:nvSpPr>
            <p:cNvPr id="17" name="Google Shape;1721;p28">
              <a:extLst>
                <a:ext uri="{FF2B5EF4-FFF2-40B4-BE49-F238E27FC236}">
                  <a16:creationId xmlns:a16="http://schemas.microsoft.com/office/drawing/2014/main" id="{FB894170-369A-410C-BF73-55D87CF892EC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ADCE5"/>
                  </a:solidFill>
                </a:rPr>
                <a:t>  </a:t>
              </a:r>
              <a:endParaRPr>
                <a:solidFill>
                  <a:srgbClr val="DADCE5"/>
                </a:solidFill>
              </a:endParaRPr>
            </a:p>
          </p:txBody>
        </p:sp>
        <p:sp>
          <p:nvSpPr>
            <p:cNvPr id="18" name="Google Shape;1722;p28">
              <a:extLst>
                <a:ext uri="{FF2B5EF4-FFF2-40B4-BE49-F238E27FC236}">
                  <a16:creationId xmlns:a16="http://schemas.microsoft.com/office/drawing/2014/main" id="{B89A609F-5ECC-478D-8E5C-82E26E178A4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ADCE5"/>
                </a:solidFill>
              </a:endParaRPr>
            </a:p>
          </p:txBody>
        </p:sp>
      </p:grpSp>
      <p:grpSp>
        <p:nvGrpSpPr>
          <p:cNvPr id="19" name="Google Shape;1723;p28">
            <a:extLst>
              <a:ext uri="{FF2B5EF4-FFF2-40B4-BE49-F238E27FC236}">
                <a16:creationId xmlns:a16="http://schemas.microsoft.com/office/drawing/2014/main" id="{589DE4E6-A65F-41F9-B5A5-1CA4FB259371}"/>
              </a:ext>
            </a:extLst>
          </p:cNvPr>
          <p:cNvGrpSpPr/>
          <p:nvPr/>
        </p:nvGrpSpPr>
        <p:grpSpPr>
          <a:xfrm>
            <a:off x="2493310" y="1347735"/>
            <a:ext cx="2051418" cy="1037100"/>
            <a:chOff x="1083025" y="2306625"/>
            <a:chExt cx="1834900" cy="927638"/>
          </a:xfrm>
        </p:grpSpPr>
        <p:sp>
          <p:nvSpPr>
            <p:cNvPr id="20" name="Google Shape;1725;p28">
              <a:extLst>
                <a:ext uri="{FF2B5EF4-FFF2-40B4-BE49-F238E27FC236}">
                  <a16:creationId xmlns:a16="http://schemas.microsoft.com/office/drawing/2014/main" id="{180B12F8-4DBE-4FF1-B99D-066071EDF601}"/>
                </a:ext>
              </a:extLst>
            </p:cNvPr>
            <p:cNvSpPr txBox="1"/>
            <p:nvPr/>
          </p:nvSpPr>
          <p:spPr>
            <a:xfrm>
              <a:off x="1106264" y="2701566"/>
              <a:ext cx="1694444" cy="532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Generate  &amp; Decompile Payload</a:t>
              </a:r>
            </a:p>
          </p:txBody>
        </p:sp>
        <p:sp>
          <p:nvSpPr>
            <p:cNvPr id="21" name="Google Shape;1728;p28">
              <a:extLst>
                <a:ext uri="{FF2B5EF4-FFF2-40B4-BE49-F238E27FC236}">
                  <a16:creationId xmlns:a16="http://schemas.microsoft.com/office/drawing/2014/main" id="{3C7315AC-DA6A-44A2-89E4-E0BF13573936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" name="Google Shape;1729;p28">
              <a:extLst>
                <a:ext uri="{FF2B5EF4-FFF2-40B4-BE49-F238E27FC236}">
                  <a16:creationId xmlns:a16="http://schemas.microsoft.com/office/drawing/2014/main" id="{5C968D19-270D-4BCE-9662-74E682C937E4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716;p28">
            <a:extLst>
              <a:ext uri="{FF2B5EF4-FFF2-40B4-BE49-F238E27FC236}">
                <a16:creationId xmlns:a16="http://schemas.microsoft.com/office/drawing/2014/main" id="{CB473D16-7E8F-4BFF-95B4-AC5DBA942C3D}"/>
              </a:ext>
            </a:extLst>
          </p:cNvPr>
          <p:cNvGrpSpPr/>
          <p:nvPr/>
        </p:nvGrpSpPr>
        <p:grpSpPr>
          <a:xfrm>
            <a:off x="567820" y="1347735"/>
            <a:ext cx="2051418" cy="780739"/>
            <a:chOff x="1083025" y="2306625"/>
            <a:chExt cx="1834900" cy="698335"/>
          </a:xfrm>
        </p:grpSpPr>
        <p:sp>
          <p:nvSpPr>
            <p:cNvPr id="24" name="Google Shape;1718;p28">
              <a:extLst>
                <a:ext uri="{FF2B5EF4-FFF2-40B4-BE49-F238E27FC236}">
                  <a16:creationId xmlns:a16="http://schemas.microsoft.com/office/drawing/2014/main" id="{1B0CE7D9-12A8-46C4-B3A3-914805F05825}"/>
                </a:ext>
              </a:extLst>
            </p:cNvPr>
            <p:cNvSpPr txBox="1"/>
            <p:nvPr/>
          </p:nvSpPr>
          <p:spPr>
            <a:xfrm>
              <a:off x="1120646" y="2558560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Decompile APK</a:t>
              </a:r>
            </a:p>
          </p:txBody>
        </p:sp>
        <p:sp>
          <p:nvSpPr>
            <p:cNvPr id="25" name="Google Shape;1721;p28">
              <a:extLst>
                <a:ext uri="{FF2B5EF4-FFF2-40B4-BE49-F238E27FC236}">
                  <a16:creationId xmlns:a16="http://schemas.microsoft.com/office/drawing/2014/main" id="{B1EC5DEE-73A1-438C-8F05-F0CA964A6E3B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" name="Google Shape;1722;p28">
              <a:extLst>
                <a:ext uri="{FF2B5EF4-FFF2-40B4-BE49-F238E27FC236}">
                  <a16:creationId xmlns:a16="http://schemas.microsoft.com/office/drawing/2014/main" id="{CFE2A6F2-88F0-42D9-BB6F-7126FED3DC9B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709;p28">
            <a:extLst>
              <a:ext uri="{FF2B5EF4-FFF2-40B4-BE49-F238E27FC236}">
                <a16:creationId xmlns:a16="http://schemas.microsoft.com/office/drawing/2014/main" id="{C0BC8197-651E-4008-B692-42E5C5203F80}"/>
              </a:ext>
            </a:extLst>
          </p:cNvPr>
          <p:cNvGrpSpPr/>
          <p:nvPr/>
        </p:nvGrpSpPr>
        <p:grpSpPr>
          <a:xfrm>
            <a:off x="6361029" y="3165135"/>
            <a:ext cx="2051418" cy="1037090"/>
            <a:chOff x="1083025" y="2306625"/>
            <a:chExt cx="1834900" cy="927629"/>
          </a:xfrm>
        </p:grpSpPr>
        <p:sp>
          <p:nvSpPr>
            <p:cNvPr id="28" name="Google Shape;1711;p28">
              <a:extLst>
                <a:ext uri="{FF2B5EF4-FFF2-40B4-BE49-F238E27FC236}">
                  <a16:creationId xmlns:a16="http://schemas.microsoft.com/office/drawing/2014/main" id="{360AD04E-3A4D-491D-9459-3661AAB34CAD}"/>
                </a:ext>
              </a:extLst>
            </p:cNvPr>
            <p:cNvSpPr txBox="1"/>
            <p:nvPr/>
          </p:nvSpPr>
          <p:spPr>
            <a:xfrm>
              <a:off x="1083025" y="2450024"/>
              <a:ext cx="1834800" cy="784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Send APK &amp; Listen for callback</a:t>
              </a:r>
              <a:endParaRPr sz="16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" name="Google Shape;1714;p28">
              <a:extLst>
                <a:ext uri="{FF2B5EF4-FFF2-40B4-BE49-F238E27FC236}">
                  <a16:creationId xmlns:a16="http://schemas.microsoft.com/office/drawing/2014/main" id="{C82BA620-46EA-471C-AC40-F613E0E90521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0" name="Google Shape;1715;p28">
              <a:extLst>
                <a:ext uri="{FF2B5EF4-FFF2-40B4-BE49-F238E27FC236}">
                  <a16:creationId xmlns:a16="http://schemas.microsoft.com/office/drawing/2014/main" id="{A708CBE8-C3A1-4CBA-9B25-F7C490BB7FA5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716;p28">
            <a:extLst>
              <a:ext uri="{FF2B5EF4-FFF2-40B4-BE49-F238E27FC236}">
                <a16:creationId xmlns:a16="http://schemas.microsoft.com/office/drawing/2014/main" id="{71E54E9A-9EB7-47B9-A3F7-30E34037D0CE}"/>
              </a:ext>
            </a:extLst>
          </p:cNvPr>
          <p:cNvGrpSpPr/>
          <p:nvPr/>
        </p:nvGrpSpPr>
        <p:grpSpPr>
          <a:xfrm>
            <a:off x="4431202" y="3165135"/>
            <a:ext cx="2055755" cy="786942"/>
            <a:chOff x="1079146" y="2306625"/>
            <a:chExt cx="1838779" cy="703883"/>
          </a:xfrm>
        </p:grpSpPr>
        <p:sp>
          <p:nvSpPr>
            <p:cNvPr id="32" name="Google Shape;1718;p28">
              <a:extLst>
                <a:ext uri="{FF2B5EF4-FFF2-40B4-BE49-F238E27FC236}">
                  <a16:creationId xmlns:a16="http://schemas.microsoft.com/office/drawing/2014/main" id="{F692B134-3A18-4575-9D90-352059BD7F16}"/>
                </a:ext>
              </a:extLst>
            </p:cNvPr>
            <p:cNvSpPr txBox="1"/>
            <p:nvPr/>
          </p:nvSpPr>
          <p:spPr>
            <a:xfrm>
              <a:off x="1079146" y="2564108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Zipalign APK</a:t>
              </a:r>
              <a:endParaRPr sz="18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3" name="Google Shape;1721;p28">
              <a:extLst>
                <a:ext uri="{FF2B5EF4-FFF2-40B4-BE49-F238E27FC236}">
                  <a16:creationId xmlns:a16="http://schemas.microsoft.com/office/drawing/2014/main" id="{2B3D1426-068B-48CB-9B15-7DDE04FED1E1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4" name="Google Shape;1722;p28">
              <a:extLst>
                <a:ext uri="{FF2B5EF4-FFF2-40B4-BE49-F238E27FC236}">
                  <a16:creationId xmlns:a16="http://schemas.microsoft.com/office/drawing/2014/main" id="{7B827DDF-8838-4B57-9EF6-12CC28020198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23;p28">
            <a:extLst>
              <a:ext uri="{FF2B5EF4-FFF2-40B4-BE49-F238E27FC236}">
                <a16:creationId xmlns:a16="http://schemas.microsoft.com/office/drawing/2014/main" id="{EEDF0611-5617-4013-9D5E-233F91CEB3E1}"/>
              </a:ext>
            </a:extLst>
          </p:cNvPr>
          <p:cNvGrpSpPr/>
          <p:nvPr/>
        </p:nvGrpSpPr>
        <p:grpSpPr>
          <a:xfrm>
            <a:off x="2493198" y="3165134"/>
            <a:ext cx="2051418" cy="1039980"/>
            <a:chOff x="1083025" y="2306625"/>
            <a:chExt cx="1834900" cy="930214"/>
          </a:xfrm>
        </p:grpSpPr>
        <p:sp>
          <p:nvSpPr>
            <p:cNvPr id="36" name="Google Shape;1725;p28">
              <a:extLst>
                <a:ext uri="{FF2B5EF4-FFF2-40B4-BE49-F238E27FC236}">
                  <a16:creationId xmlns:a16="http://schemas.microsoft.com/office/drawing/2014/main" id="{CEDBD0F4-98EB-425E-8399-B0D2654F4A40}"/>
                </a:ext>
              </a:extLst>
            </p:cNvPr>
            <p:cNvSpPr txBox="1"/>
            <p:nvPr/>
          </p:nvSpPr>
          <p:spPr>
            <a:xfrm>
              <a:off x="1247875" y="2637239"/>
              <a:ext cx="1505100" cy="59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Generate Key &amp;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Sign APK</a:t>
              </a:r>
              <a:endParaRPr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" name="Google Shape;1728;p28">
              <a:extLst>
                <a:ext uri="{FF2B5EF4-FFF2-40B4-BE49-F238E27FC236}">
                  <a16:creationId xmlns:a16="http://schemas.microsoft.com/office/drawing/2014/main" id="{8FFF8EFC-3E63-4021-9D61-974EEC6B14C2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8" name="Google Shape;1729;p28">
              <a:extLst>
                <a:ext uri="{FF2B5EF4-FFF2-40B4-BE49-F238E27FC236}">
                  <a16:creationId xmlns:a16="http://schemas.microsoft.com/office/drawing/2014/main" id="{1B5A755D-315C-4E79-8534-BD36EF79FD00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716;p28">
            <a:extLst>
              <a:ext uri="{FF2B5EF4-FFF2-40B4-BE49-F238E27FC236}">
                <a16:creationId xmlns:a16="http://schemas.microsoft.com/office/drawing/2014/main" id="{21AF4E64-7FE6-4161-A501-2A57C3856A42}"/>
              </a:ext>
            </a:extLst>
          </p:cNvPr>
          <p:cNvGrpSpPr/>
          <p:nvPr/>
        </p:nvGrpSpPr>
        <p:grpSpPr>
          <a:xfrm>
            <a:off x="567708" y="3165135"/>
            <a:ext cx="2051418" cy="777420"/>
            <a:chOff x="1083025" y="2306625"/>
            <a:chExt cx="1834900" cy="695366"/>
          </a:xfrm>
        </p:grpSpPr>
        <p:sp>
          <p:nvSpPr>
            <p:cNvPr id="40" name="Google Shape;1718;p28">
              <a:extLst>
                <a:ext uri="{FF2B5EF4-FFF2-40B4-BE49-F238E27FC236}">
                  <a16:creationId xmlns:a16="http://schemas.microsoft.com/office/drawing/2014/main" id="{5A31C758-1E1C-4AA7-9494-97E5A18878AA}"/>
                </a:ext>
              </a:extLst>
            </p:cNvPr>
            <p:cNvSpPr txBox="1"/>
            <p:nvPr/>
          </p:nvSpPr>
          <p:spPr>
            <a:xfrm>
              <a:off x="1131747" y="2555591"/>
              <a:ext cx="176484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B0B3C1"/>
                  </a:solidFill>
                  <a:latin typeface="Barlow"/>
                  <a:ea typeface="Barlow"/>
                  <a:cs typeface="Barlow"/>
                  <a:sym typeface="Barlow"/>
                </a:rPr>
                <a:t>Build APK</a:t>
              </a:r>
              <a:endParaRPr sz="1600" b="1" dirty="0">
                <a:solidFill>
                  <a:srgbClr val="B0B3C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1" name="Google Shape;1721;p28">
              <a:extLst>
                <a:ext uri="{FF2B5EF4-FFF2-40B4-BE49-F238E27FC236}">
                  <a16:creationId xmlns:a16="http://schemas.microsoft.com/office/drawing/2014/main" id="{471FD097-2D7D-4FAB-A0F1-D82818733EE1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42" name="Google Shape;1722;p28">
              <a:extLst>
                <a:ext uri="{FF2B5EF4-FFF2-40B4-BE49-F238E27FC236}">
                  <a16:creationId xmlns:a16="http://schemas.microsoft.com/office/drawing/2014/main" id="{9E2D8C2B-09CB-4842-8652-A128452E25B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B0B3C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380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FA56-D97E-4E8D-AF9F-0892F8CB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850" y="380497"/>
            <a:ext cx="6300300" cy="857400"/>
          </a:xfrm>
        </p:spPr>
        <p:txBody>
          <a:bodyPr/>
          <a:lstStyle/>
          <a:p>
            <a:pPr algn="ctr"/>
            <a:r>
              <a:rPr lang="en-US" dirty="0"/>
              <a:t>Live Hack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E98785-0E96-48A3-B028-28C23895C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5103" y="1520112"/>
            <a:ext cx="4505633" cy="306573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9441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FA56-D97E-4E8D-AF9F-0892F8CB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850" y="437647"/>
            <a:ext cx="6300300" cy="857400"/>
          </a:xfrm>
        </p:spPr>
        <p:txBody>
          <a:bodyPr/>
          <a:lstStyle/>
          <a:p>
            <a:pPr algn="ctr"/>
            <a:r>
              <a:rPr lang="en-US" dirty="0"/>
              <a:t>Pre-recorded Hack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C3980-ED24-4179-978E-3AA8ED5B310F}"/>
              </a:ext>
            </a:extLst>
          </p:cNvPr>
          <p:cNvSpPr txBox="1">
            <a:spLocks/>
          </p:cNvSpPr>
          <p:nvPr/>
        </p:nvSpPr>
        <p:spPr>
          <a:xfrm>
            <a:off x="1479907" y="204238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3" name="FINAL_final">
            <a:hlinkClick r:id="" action="ppaction://media"/>
            <a:extLst>
              <a:ext uri="{FF2B5EF4-FFF2-40B4-BE49-F238E27FC236}">
                <a16:creationId xmlns:a16="http://schemas.microsoft.com/office/drawing/2014/main" id="{1F8B98B9-415C-44A4-9E5A-12B2D2752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01" y="0"/>
            <a:ext cx="9082199" cy="50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0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FA56-D97E-4E8D-AF9F-0892F8CB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850" y="380497"/>
            <a:ext cx="6300300" cy="857400"/>
          </a:xfrm>
        </p:spPr>
        <p:txBody>
          <a:bodyPr/>
          <a:lstStyle/>
          <a:p>
            <a:pPr algn="ctr"/>
            <a:r>
              <a:rPr lang="en-US" dirty="0"/>
              <a:t>Prevention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C2050F-87BC-4D77-A44B-9DCC65079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0950" y="1621180"/>
            <a:ext cx="3622100" cy="32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48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0308A9-E8E0-4343-A107-3E9EC34CC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75" y="747486"/>
            <a:ext cx="6737850" cy="33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8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0308A9-E8E0-4343-A107-3E9EC34CC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27" y="-130629"/>
            <a:ext cx="2749957" cy="135618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8DDCA60-92BE-444F-A6D9-BDB41001E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560" y="2275143"/>
            <a:ext cx="548700" cy="548700"/>
          </a:xfrm>
          <a:prstGeom prst="rect">
            <a:avLst/>
          </a:prstGeom>
        </p:spPr>
      </p:pic>
      <p:grpSp>
        <p:nvGrpSpPr>
          <p:cNvPr id="6" name="Google Shape;270;p33">
            <a:extLst>
              <a:ext uri="{FF2B5EF4-FFF2-40B4-BE49-F238E27FC236}">
                <a16:creationId xmlns:a16="http://schemas.microsoft.com/office/drawing/2014/main" id="{C29F2C14-7A64-48BE-93C0-0BC0D58FFF92}"/>
              </a:ext>
            </a:extLst>
          </p:cNvPr>
          <p:cNvGrpSpPr/>
          <p:nvPr/>
        </p:nvGrpSpPr>
        <p:grpSpPr>
          <a:xfrm>
            <a:off x="448924" y="489687"/>
            <a:ext cx="2119546" cy="4396359"/>
            <a:chOff x="2547150" y="238125"/>
            <a:chExt cx="2525675" cy="5238750"/>
          </a:xfrm>
        </p:grpSpPr>
        <p:sp>
          <p:nvSpPr>
            <p:cNvPr id="7" name="Google Shape;271;p33">
              <a:extLst>
                <a:ext uri="{FF2B5EF4-FFF2-40B4-BE49-F238E27FC236}">
                  <a16:creationId xmlns:a16="http://schemas.microsoft.com/office/drawing/2014/main" id="{910300BF-67E1-40D8-AE3F-AB0C5292485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2;p33">
              <a:extLst>
                <a:ext uri="{FF2B5EF4-FFF2-40B4-BE49-F238E27FC236}">
                  <a16:creationId xmlns:a16="http://schemas.microsoft.com/office/drawing/2014/main" id="{5323CEB6-3331-4810-8590-32689884346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3;p33">
              <a:extLst>
                <a:ext uri="{FF2B5EF4-FFF2-40B4-BE49-F238E27FC236}">
                  <a16:creationId xmlns:a16="http://schemas.microsoft.com/office/drawing/2014/main" id="{E98D4FE7-8C68-4DE0-9D1C-ABA2EE853ED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33">
              <a:extLst>
                <a:ext uri="{FF2B5EF4-FFF2-40B4-BE49-F238E27FC236}">
                  <a16:creationId xmlns:a16="http://schemas.microsoft.com/office/drawing/2014/main" id="{1241ED03-4096-47D8-B277-0FF9AFC15E6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DB94DA-4EF7-4C18-A823-FC80428F2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 b="-1902"/>
          <a:stretch/>
        </p:blipFill>
        <p:spPr>
          <a:xfrm>
            <a:off x="2864674" y="2275143"/>
            <a:ext cx="6095438" cy="20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0308A9-E8E0-4343-A107-3E9EC34CC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27" y="-130629"/>
            <a:ext cx="2749957" cy="1356180"/>
          </a:xfrm>
          <a:prstGeom prst="rect">
            <a:avLst/>
          </a:prstGeom>
        </p:spPr>
      </p:pic>
      <p:grpSp>
        <p:nvGrpSpPr>
          <p:cNvPr id="6" name="Google Shape;270;p33">
            <a:extLst>
              <a:ext uri="{FF2B5EF4-FFF2-40B4-BE49-F238E27FC236}">
                <a16:creationId xmlns:a16="http://schemas.microsoft.com/office/drawing/2014/main" id="{C29F2C14-7A64-48BE-93C0-0BC0D58FFF92}"/>
              </a:ext>
            </a:extLst>
          </p:cNvPr>
          <p:cNvGrpSpPr/>
          <p:nvPr/>
        </p:nvGrpSpPr>
        <p:grpSpPr>
          <a:xfrm>
            <a:off x="448924" y="489687"/>
            <a:ext cx="2119546" cy="4396359"/>
            <a:chOff x="2547150" y="238125"/>
            <a:chExt cx="2525675" cy="5238750"/>
          </a:xfrm>
        </p:grpSpPr>
        <p:sp>
          <p:nvSpPr>
            <p:cNvPr id="7" name="Google Shape;271;p33">
              <a:extLst>
                <a:ext uri="{FF2B5EF4-FFF2-40B4-BE49-F238E27FC236}">
                  <a16:creationId xmlns:a16="http://schemas.microsoft.com/office/drawing/2014/main" id="{910300BF-67E1-40D8-AE3F-AB0C5292485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2;p33">
              <a:extLst>
                <a:ext uri="{FF2B5EF4-FFF2-40B4-BE49-F238E27FC236}">
                  <a16:creationId xmlns:a16="http://schemas.microsoft.com/office/drawing/2014/main" id="{5323CEB6-3331-4810-8590-32689884346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3;p33">
              <a:extLst>
                <a:ext uri="{FF2B5EF4-FFF2-40B4-BE49-F238E27FC236}">
                  <a16:creationId xmlns:a16="http://schemas.microsoft.com/office/drawing/2014/main" id="{E98D4FE7-8C68-4DE0-9D1C-ABA2EE853ED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33">
              <a:extLst>
                <a:ext uri="{FF2B5EF4-FFF2-40B4-BE49-F238E27FC236}">
                  <a16:creationId xmlns:a16="http://schemas.microsoft.com/office/drawing/2014/main" id="{1241ED03-4096-47D8-B277-0FF9AFC15E6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CC81A84-5F0A-47FC-8B8B-1504BE511AD3}"/>
              </a:ext>
            </a:extLst>
          </p:cNvPr>
          <p:cNvSpPr/>
          <p:nvPr/>
        </p:nvSpPr>
        <p:spPr>
          <a:xfrm>
            <a:off x="1239179" y="2329646"/>
            <a:ext cx="537458" cy="484207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559;p40">
            <a:extLst>
              <a:ext uri="{FF2B5EF4-FFF2-40B4-BE49-F238E27FC236}">
                <a16:creationId xmlns:a16="http://schemas.microsoft.com/office/drawing/2014/main" id="{E0517028-82C7-4F09-9519-7255AA301E51}"/>
              </a:ext>
            </a:extLst>
          </p:cNvPr>
          <p:cNvSpPr/>
          <p:nvPr/>
        </p:nvSpPr>
        <p:spPr>
          <a:xfrm>
            <a:off x="1337929" y="2410684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EE1737-1C12-4332-8989-0946EF281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52" r="49355"/>
          <a:stretch/>
        </p:blipFill>
        <p:spPr>
          <a:xfrm>
            <a:off x="2835177" y="2275143"/>
            <a:ext cx="6095438" cy="20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83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0308A9-E8E0-4343-A107-3E9EC34CC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27" y="-130629"/>
            <a:ext cx="2749957" cy="1356180"/>
          </a:xfrm>
          <a:prstGeom prst="rect">
            <a:avLst/>
          </a:prstGeom>
        </p:spPr>
      </p:pic>
      <p:grpSp>
        <p:nvGrpSpPr>
          <p:cNvPr id="6" name="Google Shape;270;p33">
            <a:extLst>
              <a:ext uri="{FF2B5EF4-FFF2-40B4-BE49-F238E27FC236}">
                <a16:creationId xmlns:a16="http://schemas.microsoft.com/office/drawing/2014/main" id="{C29F2C14-7A64-48BE-93C0-0BC0D58FFF92}"/>
              </a:ext>
            </a:extLst>
          </p:cNvPr>
          <p:cNvGrpSpPr/>
          <p:nvPr/>
        </p:nvGrpSpPr>
        <p:grpSpPr>
          <a:xfrm>
            <a:off x="448924" y="489687"/>
            <a:ext cx="2119546" cy="4396359"/>
            <a:chOff x="2547150" y="238125"/>
            <a:chExt cx="2525675" cy="5238750"/>
          </a:xfrm>
        </p:grpSpPr>
        <p:sp>
          <p:nvSpPr>
            <p:cNvPr id="7" name="Google Shape;271;p33">
              <a:extLst>
                <a:ext uri="{FF2B5EF4-FFF2-40B4-BE49-F238E27FC236}">
                  <a16:creationId xmlns:a16="http://schemas.microsoft.com/office/drawing/2014/main" id="{910300BF-67E1-40D8-AE3F-AB0C5292485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2;p33">
              <a:extLst>
                <a:ext uri="{FF2B5EF4-FFF2-40B4-BE49-F238E27FC236}">
                  <a16:creationId xmlns:a16="http://schemas.microsoft.com/office/drawing/2014/main" id="{5323CEB6-3331-4810-8590-32689884346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3;p33">
              <a:extLst>
                <a:ext uri="{FF2B5EF4-FFF2-40B4-BE49-F238E27FC236}">
                  <a16:creationId xmlns:a16="http://schemas.microsoft.com/office/drawing/2014/main" id="{E98D4FE7-8C68-4DE0-9D1C-ABA2EE853ED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33">
              <a:extLst>
                <a:ext uri="{FF2B5EF4-FFF2-40B4-BE49-F238E27FC236}">
                  <a16:creationId xmlns:a16="http://schemas.microsoft.com/office/drawing/2014/main" id="{1241ED03-4096-47D8-B277-0FF9AFC15E6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top sign&#10;&#10;Description automatically generated">
            <a:extLst>
              <a:ext uri="{FF2B5EF4-FFF2-40B4-BE49-F238E27FC236}">
                <a16:creationId xmlns:a16="http://schemas.microsoft.com/office/drawing/2014/main" id="{515FC018-4E15-4C40-8680-0EC3DC67C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559" y="2297399"/>
            <a:ext cx="548701" cy="548701"/>
          </a:xfrm>
          <a:prstGeom prst="rect">
            <a:avLst/>
          </a:prstGeom>
        </p:spPr>
      </p:pic>
      <p:pic>
        <p:nvPicPr>
          <p:cNvPr id="15" name="Picture 14" descr="A picture containing screenshot, tree, bird&#10;&#10;Description automatically generated">
            <a:extLst>
              <a:ext uri="{FF2B5EF4-FFF2-40B4-BE49-F238E27FC236}">
                <a16:creationId xmlns:a16="http://schemas.microsoft.com/office/drawing/2014/main" id="{63C4C138-AC76-4E88-A57B-BFFDE06DD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55"/>
          <a:stretch/>
        </p:blipFill>
        <p:spPr>
          <a:xfrm>
            <a:off x="2864674" y="2297399"/>
            <a:ext cx="6138920" cy="20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5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5B5003-D194-405F-B588-D44D8FB6E34E}"/>
              </a:ext>
            </a:extLst>
          </p:cNvPr>
          <p:cNvSpPr txBox="1">
            <a:spLocks/>
          </p:cNvSpPr>
          <p:nvPr/>
        </p:nvSpPr>
        <p:spPr>
          <a:xfrm>
            <a:off x="1421850" y="2201107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6000" dirty="0"/>
              <a:t>ASTAN –</a:t>
            </a:r>
          </a:p>
          <a:p>
            <a:pPr algn="ctr"/>
            <a:r>
              <a:rPr lang="en-US" sz="6000" dirty="0"/>
              <a:t>App Analyzer</a:t>
            </a:r>
          </a:p>
        </p:txBody>
      </p:sp>
    </p:spTree>
    <p:extLst>
      <p:ext uri="{BB962C8B-B14F-4D97-AF65-F5344CB8AC3E}">
        <p14:creationId xmlns:p14="http://schemas.microsoft.com/office/powerpoint/2010/main" val="7806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03339" y="1792851"/>
            <a:ext cx="7337322" cy="15577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APKs?</a:t>
            </a:r>
            <a:br>
              <a:rPr lang="en-US" dirty="0"/>
            </a:b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0" y="3144838"/>
            <a:ext cx="2493963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FA56-D97E-4E8D-AF9F-0892F8CB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850" y="380497"/>
            <a:ext cx="6300300" cy="857400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6E650C3-E768-417A-AA1A-1645D6B1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601" y="1486256"/>
            <a:ext cx="4556797" cy="3276747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15836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04" name="Google Shape;304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You can find me at:</a:t>
            </a:r>
            <a:endParaRPr dirty="0">
              <a:solidFill>
                <a:schemeClr val="bg1"/>
              </a:solidFill>
            </a:endParaRPr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 dirty="0">
                <a:solidFill>
                  <a:schemeClr val="bg1"/>
                </a:solidFill>
              </a:rPr>
              <a:t>pc59@hw.ac.uk</a:t>
            </a:r>
            <a:endParaRPr dirty="0">
              <a:solidFill>
                <a:schemeClr val="bg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>
                <a:solidFill>
                  <a:schemeClr val="bg1"/>
                </a:solidFill>
              </a:rPr>
              <a:t>pranav@hwtech.club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</a:rPr>
              <a:t>Special thanks to all the people who made and released these awesome resources for free:</a:t>
            </a:r>
            <a:endParaRPr sz="1800"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bg1"/>
                </a:solidFill>
              </a:rPr>
              <a:t>Presentation template by </a:t>
            </a:r>
            <a:r>
              <a:rPr lang="en" sz="18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800"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bg1"/>
                </a:solidFill>
              </a:rPr>
              <a:t>Photographs by </a:t>
            </a:r>
            <a:r>
              <a:rPr lang="en" sz="18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800"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bg1"/>
                </a:solidFill>
              </a:rPr>
              <a:t>Illustrations by </a:t>
            </a:r>
            <a:r>
              <a:rPr lang="en" sz="18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Undraw.co</a:t>
            </a:r>
            <a:endParaRPr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60401" y="1607343"/>
            <a:ext cx="5118842" cy="66459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APKs?</a:t>
            </a:r>
            <a:br>
              <a:rPr lang="en-US" dirty="0"/>
            </a:b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0" y="3144838"/>
            <a:ext cx="2493963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A0A063-69DB-4821-8C27-DED479D84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4458" y="1607343"/>
            <a:ext cx="3586418" cy="27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40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aphic 3">
            <a:extLst>
              <a:ext uri="{FF2B5EF4-FFF2-40B4-BE49-F238E27FC236}">
                <a16:creationId xmlns:a16="http://schemas.microsoft.com/office/drawing/2014/main" id="{583C1F9C-F60F-4CE6-BB68-640E42654AA4}"/>
              </a:ext>
            </a:extLst>
          </p:cNvPr>
          <p:cNvGrpSpPr/>
          <p:nvPr/>
        </p:nvGrpSpPr>
        <p:grpSpPr>
          <a:xfrm>
            <a:off x="2493963" y="1585868"/>
            <a:ext cx="3885406" cy="3188026"/>
            <a:chOff x="2493963" y="1585868"/>
            <a:chExt cx="3885406" cy="3188026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D1933E-86B3-4ABE-A157-D40A240BBA67}"/>
                </a:ext>
              </a:extLst>
            </p:cNvPr>
            <p:cNvSpPr/>
            <p:nvPr/>
          </p:nvSpPr>
          <p:spPr>
            <a:xfrm>
              <a:off x="5581522" y="4581264"/>
              <a:ext cx="797009" cy="195073"/>
            </a:xfrm>
            <a:custGeom>
              <a:avLst/>
              <a:gdLst>
                <a:gd name="connsiteX0" fmla="*/ 796778 w 797009"/>
                <a:gd name="connsiteY0" fmla="*/ 97383 h 195073"/>
                <a:gd name="connsiteX1" fmla="*/ -228 w 797009"/>
                <a:gd name="connsiteY1" fmla="*/ 97394 h 195073"/>
                <a:gd name="connsiteX2" fmla="*/ 796778 w 797009"/>
                <a:gd name="connsiteY2" fmla="*/ 97383 h 19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009" h="195073">
                  <a:moveTo>
                    <a:pt x="796778" y="97383"/>
                  </a:moveTo>
                  <a:cubicBezTo>
                    <a:pt x="797963" y="221685"/>
                    <a:pt x="14695" y="233073"/>
                    <a:pt x="-228" y="97394"/>
                  </a:cubicBezTo>
                  <a:cubicBezTo>
                    <a:pt x="-1413" y="-26898"/>
                    <a:pt x="781855" y="-38292"/>
                    <a:pt x="796778" y="97383"/>
                  </a:cubicBezTo>
                  <a:close/>
                </a:path>
              </a:pathLst>
            </a:custGeom>
            <a:solidFill>
              <a:srgbClr val="E6E6E6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FF24DE8-BDFD-44EF-B92B-D84AB50F3B7B}"/>
                </a:ext>
              </a:extLst>
            </p:cNvPr>
            <p:cNvSpPr/>
            <p:nvPr/>
          </p:nvSpPr>
          <p:spPr>
            <a:xfrm>
              <a:off x="5707492" y="4247287"/>
              <a:ext cx="127007" cy="158756"/>
            </a:xfrm>
            <a:custGeom>
              <a:avLst/>
              <a:gdLst>
                <a:gd name="connsiteX0" fmla="*/ 58213 w 127007"/>
                <a:gd name="connsiteY0" fmla="*/ 0 h 158756"/>
                <a:gd name="connsiteX1" fmla="*/ 0 w 127007"/>
                <a:gd name="connsiteY1" fmla="*/ 31749 h 158756"/>
                <a:gd name="connsiteX2" fmla="*/ 37045 w 127007"/>
                <a:gd name="connsiteY2" fmla="*/ 153466 h 158756"/>
                <a:gd name="connsiteX3" fmla="*/ 95253 w 127007"/>
                <a:gd name="connsiteY3" fmla="*/ 158756 h 158756"/>
                <a:gd name="connsiteX4" fmla="*/ 127007 w 127007"/>
                <a:gd name="connsiteY4" fmla="*/ 89962 h 158756"/>
                <a:gd name="connsiteX5" fmla="*/ 58213 w 127007"/>
                <a:gd name="connsiteY5" fmla="*/ 0 h 1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07" h="158756">
                  <a:moveTo>
                    <a:pt x="58213" y="0"/>
                  </a:moveTo>
                  <a:lnTo>
                    <a:pt x="0" y="31749"/>
                  </a:lnTo>
                  <a:lnTo>
                    <a:pt x="37045" y="153466"/>
                  </a:lnTo>
                  <a:lnTo>
                    <a:pt x="95253" y="158756"/>
                  </a:lnTo>
                  <a:lnTo>
                    <a:pt x="127007" y="89962"/>
                  </a:lnTo>
                  <a:lnTo>
                    <a:pt x="58213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9B189B-C141-458C-A09B-51511AA8BD21}"/>
                </a:ext>
              </a:extLst>
            </p:cNvPr>
            <p:cNvSpPr/>
            <p:nvPr/>
          </p:nvSpPr>
          <p:spPr>
            <a:xfrm>
              <a:off x="5945629" y="4490715"/>
              <a:ext cx="89962" cy="58207"/>
            </a:xfrm>
            <a:custGeom>
              <a:avLst/>
              <a:gdLst>
                <a:gd name="connsiteX0" fmla="*/ 0 w 89962"/>
                <a:gd name="connsiteY0" fmla="*/ 0 h 58207"/>
                <a:gd name="connsiteX1" fmla="*/ 0 w 89962"/>
                <a:gd name="connsiteY1" fmla="*/ 58207 h 58207"/>
                <a:gd name="connsiteX2" fmla="*/ 89962 w 89962"/>
                <a:gd name="connsiteY2" fmla="*/ 52917 h 58207"/>
                <a:gd name="connsiteX3" fmla="*/ 88709 w 89962"/>
                <a:gd name="connsiteY3" fmla="*/ 4976 h 58207"/>
                <a:gd name="connsiteX4" fmla="*/ 0 w 89962"/>
                <a:gd name="connsiteY4" fmla="*/ 0 h 5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2" h="58207">
                  <a:moveTo>
                    <a:pt x="0" y="0"/>
                  </a:moveTo>
                  <a:lnTo>
                    <a:pt x="0" y="58207"/>
                  </a:lnTo>
                  <a:lnTo>
                    <a:pt x="89962" y="52917"/>
                  </a:lnTo>
                  <a:lnTo>
                    <a:pt x="88709" y="4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1B0716-3956-4D74-A88E-93058B609509}"/>
                </a:ext>
              </a:extLst>
            </p:cNvPr>
            <p:cNvSpPr/>
            <p:nvPr/>
          </p:nvSpPr>
          <p:spPr>
            <a:xfrm>
              <a:off x="5744537" y="3548748"/>
              <a:ext cx="291054" cy="979007"/>
            </a:xfrm>
            <a:custGeom>
              <a:avLst/>
              <a:gdLst>
                <a:gd name="connsiteX0" fmla="*/ 0 w 291054"/>
                <a:gd name="connsiteY0" fmla="*/ 0 h 979007"/>
                <a:gd name="connsiteX1" fmla="*/ 31749 w 291054"/>
                <a:gd name="connsiteY1" fmla="*/ 396899 h 979007"/>
                <a:gd name="connsiteX2" fmla="*/ 132298 w 291054"/>
                <a:gd name="connsiteY2" fmla="*/ 979007 h 979007"/>
                <a:gd name="connsiteX3" fmla="*/ 291054 w 291054"/>
                <a:gd name="connsiteY3" fmla="*/ 957839 h 979007"/>
                <a:gd name="connsiteX4" fmla="*/ 238137 w 291054"/>
                <a:gd name="connsiteY4" fmla="*/ 497442 h 979007"/>
                <a:gd name="connsiteX5" fmla="*/ 259305 w 291054"/>
                <a:gd name="connsiteY5" fmla="*/ 74090 h 979007"/>
                <a:gd name="connsiteX6" fmla="*/ 0 w 291054"/>
                <a:gd name="connsiteY6" fmla="*/ 0 h 97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054" h="979007">
                  <a:moveTo>
                    <a:pt x="0" y="0"/>
                  </a:moveTo>
                  <a:lnTo>
                    <a:pt x="31749" y="396899"/>
                  </a:lnTo>
                  <a:lnTo>
                    <a:pt x="132298" y="979007"/>
                  </a:lnTo>
                  <a:lnTo>
                    <a:pt x="291054" y="957839"/>
                  </a:lnTo>
                  <a:lnTo>
                    <a:pt x="238137" y="497442"/>
                  </a:lnTo>
                  <a:lnTo>
                    <a:pt x="259305" y="7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E80E636-966C-4F48-9BE4-06845AEDD74C}"/>
                </a:ext>
              </a:extLst>
            </p:cNvPr>
            <p:cNvSpPr/>
            <p:nvPr/>
          </p:nvSpPr>
          <p:spPr>
            <a:xfrm>
              <a:off x="5744537" y="3252403"/>
              <a:ext cx="523258" cy="1153640"/>
            </a:xfrm>
            <a:custGeom>
              <a:avLst/>
              <a:gdLst>
                <a:gd name="connsiteX0" fmla="*/ 423122 w 523258"/>
                <a:gd name="connsiteY0" fmla="*/ -146 h 1153640"/>
                <a:gd name="connsiteX1" fmla="*/ 42106 w 523258"/>
                <a:gd name="connsiteY1" fmla="*/ 5145 h 1153640"/>
                <a:gd name="connsiteX2" fmla="*/ -230 w 523258"/>
                <a:gd name="connsiteY2" fmla="*/ 296205 h 1153640"/>
                <a:gd name="connsiteX3" fmla="*/ 259075 w 523258"/>
                <a:gd name="connsiteY3" fmla="*/ 417916 h 1153640"/>
                <a:gd name="connsiteX4" fmla="*/ 322579 w 523258"/>
                <a:gd name="connsiteY4" fmla="*/ 650762 h 1153640"/>
                <a:gd name="connsiteX5" fmla="*/ -230 w 523258"/>
                <a:gd name="connsiteY5" fmla="*/ 994739 h 1153640"/>
                <a:gd name="connsiteX6" fmla="*/ 126778 w 523258"/>
                <a:gd name="connsiteY6" fmla="*/ 1153495 h 1153640"/>
                <a:gd name="connsiteX7" fmla="*/ 439000 w 523258"/>
                <a:gd name="connsiteY7" fmla="*/ 772479 h 1153640"/>
                <a:gd name="connsiteX8" fmla="*/ 507794 w 523258"/>
                <a:gd name="connsiteY8" fmla="*/ 216824 h 115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258" h="1153640">
                  <a:moveTo>
                    <a:pt x="423122" y="-146"/>
                  </a:moveTo>
                  <a:lnTo>
                    <a:pt x="42106" y="5145"/>
                  </a:lnTo>
                  <a:lnTo>
                    <a:pt x="-230" y="296205"/>
                  </a:lnTo>
                  <a:lnTo>
                    <a:pt x="259075" y="417916"/>
                  </a:lnTo>
                  <a:lnTo>
                    <a:pt x="322579" y="650762"/>
                  </a:lnTo>
                  <a:lnTo>
                    <a:pt x="-230" y="994739"/>
                  </a:lnTo>
                  <a:lnTo>
                    <a:pt x="126778" y="1153495"/>
                  </a:lnTo>
                  <a:cubicBezTo>
                    <a:pt x="126778" y="1153495"/>
                    <a:pt x="306702" y="910067"/>
                    <a:pt x="439000" y="772479"/>
                  </a:cubicBezTo>
                  <a:cubicBezTo>
                    <a:pt x="571298" y="634885"/>
                    <a:pt x="507794" y="216824"/>
                    <a:pt x="507794" y="216824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FFCFA5D-FB8C-42E8-9F14-8553F9E2FD0C}"/>
                </a:ext>
              </a:extLst>
            </p:cNvPr>
            <p:cNvSpPr/>
            <p:nvPr/>
          </p:nvSpPr>
          <p:spPr>
            <a:xfrm>
              <a:off x="5823916" y="2268103"/>
              <a:ext cx="232845" cy="232845"/>
            </a:xfrm>
            <a:custGeom>
              <a:avLst/>
              <a:gdLst>
                <a:gd name="connsiteX0" fmla="*/ 232846 w 232845"/>
                <a:gd name="connsiteY0" fmla="*/ 116423 h 232845"/>
                <a:gd name="connsiteX1" fmla="*/ 116423 w 232845"/>
                <a:gd name="connsiteY1" fmla="*/ 232845 h 232845"/>
                <a:gd name="connsiteX2" fmla="*/ 0 w 232845"/>
                <a:gd name="connsiteY2" fmla="*/ 116423 h 232845"/>
                <a:gd name="connsiteX3" fmla="*/ 116423 w 232845"/>
                <a:gd name="connsiteY3" fmla="*/ 0 h 232845"/>
                <a:gd name="connsiteX4" fmla="*/ 232846 w 232845"/>
                <a:gd name="connsiteY4" fmla="*/ 116423 h 2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45" h="232845">
                  <a:moveTo>
                    <a:pt x="232846" y="116423"/>
                  </a:moveTo>
                  <a:cubicBezTo>
                    <a:pt x="232846" y="180721"/>
                    <a:pt x="180721" y="232845"/>
                    <a:pt x="116423" y="232845"/>
                  </a:cubicBezTo>
                  <a:cubicBezTo>
                    <a:pt x="52124" y="232845"/>
                    <a:pt x="0" y="180721"/>
                    <a:pt x="0" y="116423"/>
                  </a:cubicBezTo>
                  <a:cubicBezTo>
                    <a:pt x="0" y="52124"/>
                    <a:pt x="52124" y="0"/>
                    <a:pt x="116423" y="0"/>
                  </a:cubicBezTo>
                  <a:cubicBezTo>
                    <a:pt x="180721" y="0"/>
                    <a:pt x="232846" y="52124"/>
                    <a:pt x="232846" y="116423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D26FAD4-EBCE-42EF-BE37-C33822C70063}"/>
                </a:ext>
              </a:extLst>
            </p:cNvPr>
            <p:cNvSpPr/>
            <p:nvPr/>
          </p:nvSpPr>
          <p:spPr>
            <a:xfrm>
              <a:off x="5898003" y="2410984"/>
              <a:ext cx="178397" cy="296350"/>
            </a:xfrm>
            <a:custGeom>
              <a:avLst/>
              <a:gdLst>
                <a:gd name="connsiteX0" fmla="*/ -230 w 178397"/>
                <a:gd name="connsiteY0" fmla="*/ 52777 h 296350"/>
                <a:gd name="connsiteX1" fmla="*/ -230 w 178397"/>
                <a:gd name="connsiteY1" fmla="*/ 169197 h 296350"/>
                <a:gd name="connsiteX2" fmla="*/ 79146 w 178397"/>
                <a:gd name="connsiteY2" fmla="*/ 296204 h 296350"/>
                <a:gd name="connsiteX3" fmla="*/ 174404 w 178397"/>
                <a:gd name="connsiteY3" fmla="*/ 185074 h 296350"/>
                <a:gd name="connsiteX4" fmla="*/ 142650 w 178397"/>
                <a:gd name="connsiteY4" fmla="*/ -146 h 29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97" h="296350">
                  <a:moveTo>
                    <a:pt x="-230" y="52777"/>
                  </a:moveTo>
                  <a:lnTo>
                    <a:pt x="-230" y="169197"/>
                  </a:lnTo>
                  <a:lnTo>
                    <a:pt x="79146" y="296204"/>
                  </a:lnTo>
                  <a:cubicBezTo>
                    <a:pt x="79146" y="296204"/>
                    <a:pt x="200863" y="206242"/>
                    <a:pt x="174404" y="185074"/>
                  </a:cubicBezTo>
                  <a:cubicBezTo>
                    <a:pt x="147946" y="163907"/>
                    <a:pt x="142650" y="-146"/>
                    <a:pt x="142650" y="-146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960119E-EDC7-46B5-B15E-D5F71E1DC623}"/>
                </a:ext>
              </a:extLst>
            </p:cNvPr>
            <p:cNvSpPr/>
            <p:nvPr/>
          </p:nvSpPr>
          <p:spPr>
            <a:xfrm>
              <a:off x="5818622" y="2536230"/>
              <a:ext cx="322808" cy="779671"/>
            </a:xfrm>
            <a:custGeom>
              <a:avLst/>
              <a:gdLst>
                <a:gd name="connsiteX0" fmla="*/ 79381 w 322808"/>
                <a:gd name="connsiteY0" fmla="*/ 22930 h 779671"/>
                <a:gd name="connsiteX1" fmla="*/ 0 w 322808"/>
                <a:gd name="connsiteY1" fmla="*/ 118182 h 779671"/>
                <a:gd name="connsiteX2" fmla="*/ 31755 w 322808"/>
                <a:gd name="connsiteY2" fmla="*/ 779672 h 779671"/>
                <a:gd name="connsiteX3" fmla="*/ 280473 w 322808"/>
                <a:gd name="connsiteY3" fmla="*/ 774381 h 779671"/>
                <a:gd name="connsiteX4" fmla="*/ 322809 w 322808"/>
                <a:gd name="connsiteY4" fmla="*/ 197563 h 779671"/>
                <a:gd name="connsiteX5" fmla="*/ 269892 w 322808"/>
                <a:gd name="connsiteY5" fmla="*/ 49388 h 779671"/>
                <a:gd name="connsiteX6" fmla="*/ 233591 w 322808"/>
                <a:gd name="connsiteY6" fmla="*/ 0 h 779671"/>
                <a:gd name="connsiteX7" fmla="*/ 169343 w 322808"/>
                <a:gd name="connsiteY7" fmla="*/ 97015 h 779671"/>
                <a:gd name="connsiteX8" fmla="*/ 79381 w 322808"/>
                <a:gd name="connsiteY8" fmla="*/ 22930 h 7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808" h="779671">
                  <a:moveTo>
                    <a:pt x="79381" y="22930"/>
                  </a:moveTo>
                  <a:lnTo>
                    <a:pt x="0" y="118182"/>
                  </a:lnTo>
                  <a:lnTo>
                    <a:pt x="31755" y="779672"/>
                  </a:lnTo>
                  <a:lnTo>
                    <a:pt x="280473" y="774381"/>
                  </a:lnTo>
                  <a:lnTo>
                    <a:pt x="322809" y="197563"/>
                  </a:lnTo>
                  <a:lnTo>
                    <a:pt x="269892" y="49388"/>
                  </a:lnTo>
                  <a:lnTo>
                    <a:pt x="233591" y="0"/>
                  </a:lnTo>
                  <a:lnTo>
                    <a:pt x="169343" y="97015"/>
                  </a:lnTo>
                  <a:lnTo>
                    <a:pt x="79381" y="22930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F6D8C2D-CBF9-4DC0-9E22-991E814B5319}"/>
                </a:ext>
              </a:extLst>
            </p:cNvPr>
            <p:cNvSpPr/>
            <p:nvPr/>
          </p:nvSpPr>
          <p:spPr>
            <a:xfrm>
              <a:off x="5591072" y="2664999"/>
              <a:ext cx="179924" cy="809664"/>
            </a:xfrm>
            <a:custGeom>
              <a:avLst/>
              <a:gdLst>
                <a:gd name="connsiteX0" fmla="*/ 179694 w 179924"/>
                <a:gd name="connsiteY0" fmla="*/ 237991 h 809664"/>
                <a:gd name="connsiteX1" fmla="*/ 121482 w 179924"/>
                <a:gd name="connsiteY1" fmla="*/ 460251 h 809664"/>
                <a:gd name="connsiteX2" fmla="*/ 179694 w 179924"/>
                <a:gd name="connsiteY2" fmla="*/ 682517 h 809664"/>
                <a:gd name="connsiteX3" fmla="*/ 84436 w 179924"/>
                <a:gd name="connsiteY3" fmla="*/ 809518 h 809664"/>
                <a:gd name="connsiteX4" fmla="*/ -230 w 179924"/>
                <a:gd name="connsiteY4" fmla="*/ 407334 h 809664"/>
                <a:gd name="connsiteX5" fmla="*/ 68565 w 179924"/>
                <a:gd name="connsiteY5" fmla="*/ 42190 h 809664"/>
                <a:gd name="connsiteX6" fmla="*/ 84436 w 179924"/>
                <a:gd name="connsiteY6" fmla="*/ -146 h 809664"/>
                <a:gd name="connsiteX7" fmla="*/ 126772 w 179924"/>
                <a:gd name="connsiteY7" fmla="*/ 5145 h 8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924" h="809664">
                  <a:moveTo>
                    <a:pt x="179694" y="237991"/>
                  </a:moveTo>
                  <a:lnTo>
                    <a:pt x="121482" y="460251"/>
                  </a:lnTo>
                  <a:lnTo>
                    <a:pt x="179694" y="682517"/>
                  </a:lnTo>
                  <a:lnTo>
                    <a:pt x="84436" y="809518"/>
                  </a:lnTo>
                  <a:lnTo>
                    <a:pt x="-230" y="407334"/>
                  </a:lnTo>
                  <a:cubicBezTo>
                    <a:pt x="-230" y="407334"/>
                    <a:pt x="63274" y="79235"/>
                    <a:pt x="68565" y="42190"/>
                  </a:cubicBezTo>
                  <a:cubicBezTo>
                    <a:pt x="73855" y="5145"/>
                    <a:pt x="84436" y="-146"/>
                    <a:pt x="84436" y="-146"/>
                  </a:cubicBezTo>
                  <a:lnTo>
                    <a:pt x="126772" y="514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D0EE92-0AB3-4A8A-AF74-30E1D41D9B1A}"/>
                </a:ext>
              </a:extLst>
            </p:cNvPr>
            <p:cNvSpPr/>
            <p:nvPr/>
          </p:nvSpPr>
          <p:spPr>
            <a:xfrm>
              <a:off x="6194348" y="2664993"/>
              <a:ext cx="174633" cy="762043"/>
            </a:xfrm>
            <a:custGeom>
              <a:avLst/>
              <a:gdLst>
                <a:gd name="connsiteX0" fmla="*/ 0 w 174633"/>
                <a:gd name="connsiteY0" fmla="*/ 322809 h 762043"/>
                <a:gd name="connsiteX1" fmla="*/ 37045 w 174633"/>
                <a:gd name="connsiteY1" fmla="*/ 391608 h 762043"/>
                <a:gd name="connsiteX2" fmla="*/ 47632 w 174633"/>
                <a:gd name="connsiteY2" fmla="*/ 508029 h 762043"/>
                <a:gd name="connsiteX3" fmla="*/ 26464 w 174633"/>
                <a:gd name="connsiteY3" fmla="*/ 640327 h 762043"/>
                <a:gd name="connsiteX4" fmla="*/ 100549 w 174633"/>
                <a:gd name="connsiteY4" fmla="*/ 762043 h 762043"/>
                <a:gd name="connsiteX5" fmla="*/ 174634 w 174633"/>
                <a:gd name="connsiteY5" fmla="*/ 428648 h 762043"/>
                <a:gd name="connsiteX6" fmla="*/ 95258 w 174633"/>
                <a:gd name="connsiteY6" fmla="*/ 0 h 762043"/>
                <a:gd name="connsiteX7" fmla="*/ 63504 w 174633"/>
                <a:gd name="connsiteY7" fmla="*/ 0 h 762043"/>
                <a:gd name="connsiteX8" fmla="*/ 0 w 174633"/>
                <a:gd name="connsiteY8" fmla="*/ 322809 h 76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633" h="762043">
                  <a:moveTo>
                    <a:pt x="0" y="322809"/>
                  </a:moveTo>
                  <a:lnTo>
                    <a:pt x="37045" y="391608"/>
                  </a:lnTo>
                  <a:lnTo>
                    <a:pt x="47632" y="508029"/>
                  </a:lnTo>
                  <a:lnTo>
                    <a:pt x="26464" y="640327"/>
                  </a:lnTo>
                  <a:lnTo>
                    <a:pt x="100549" y="762043"/>
                  </a:lnTo>
                  <a:lnTo>
                    <a:pt x="174634" y="428648"/>
                  </a:lnTo>
                  <a:lnTo>
                    <a:pt x="95258" y="0"/>
                  </a:lnTo>
                  <a:lnTo>
                    <a:pt x="63504" y="0"/>
                  </a:lnTo>
                  <a:lnTo>
                    <a:pt x="0" y="322809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3F89A36-993E-44AD-89FA-A586113ED65C}"/>
                </a:ext>
              </a:extLst>
            </p:cNvPr>
            <p:cNvSpPr/>
            <p:nvPr/>
          </p:nvSpPr>
          <p:spPr>
            <a:xfrm>
              <a:off x="5635289" y="4241997"/>
              <a:ext cx="183332" cy="423766"/>
            </a:xfrm>
            <a:custGeom>
              <a:avLst/>
              <a:gdLst>
                <a:gd name="connsiteX0" fmla="*/ 109018 w 183332"/>
                <a:gd name="connsiteY0" fmla="*/ -146 h 423766"/>
                <a:gd name="connsiteX1" fmla="*/ 8470 w 183332"/>
                <a:gd name="connsiteY1" fmla="*/ 26313 h 423766"/>
                <a:gd name="connsiteX2" fmla="*/ 24347 w 183332"/>
                <a:gd name="connsiteY2" fmla="*/ 132152 h 423766"/>
                <a:gd name="connsiteX3" fmla="*/ 56096 w 183332"/>
                <a:gd name="connsiteY3" fmla="*/ 296199 h 423766"/>
                <a:gd name="connsiteX4" fmla="*/ 146058 w 183332"/>
                <a:gd name="connsiteY4" fmla="*/ 423206 h 423766"/>
                <a:gd name="connsiteX5" fmla="*/ 161935 w 183332"/>
                <a:gd name="connsiteY5" fmla="*/ 237991 h 423766"/>
                <a:gd name="connsiteX6" fmla="*/ 183103 w 183332"/>
                <a:gd name="connsiteY6" fmla="*/ 153320 h 423766"/>
                <a:gd name="connsiteX7" fmla="*/ 151354 w 183332"/>
                <a:gd name="connsiteY7" fmla="*/ 142733 h 423766"/>
                <a:gd name="connsiteX8" fmla="*/ 109018 w 183332"/>
                <a:gd name="connsiteY8" fmla="*/ -146 h 42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332" h="423766">
                  <a:moveTo>
                    <a:pt x="109018" y="-146"/>
                  </a:moveTo>
                  <a:cubicBezTo>
                    <a:pt x="109018" y="-146"/>
                    <a:pt x="34928" y="21022"/>
                    <a:pt x="8470" y="26313"/>
                  </a:cubicBezTo>
                  <a:cubicBezTo>
                    <a:pt x="-17989" y="31603"/>
                    <a:pt x="24347" y="132152"/>
                    <a:pt x="24347" y="132152"/>
                  </a:cubicBezTo>
                  <a:cubicBezTo>
                    <a:pt x="24347" y="132152"/>
                    <a:pt x="50805" y="269740"/>
                    <a:pt x="56096" y="296199"/>
                  </a:cubicBezTo>
                  <a:cubicBezTo>
                    <a:pt x="61387" y="322663"/>
                    <a:pt x="98432" y="412625"/>
                    <a:pt x="146058" y="423206"/>
                  </a:cubicBezTo>
                  <a:cubicBezTo>
                    <a:pt x="193690" y="433793"/>
                    <a:pt x="161935" y="237991"/>
                    <a:pt x="161935" y="237991"/>
                  </a:cubicBezTo>
                  <a:cubicBezTo>
                    <a:pt x="161935" y="237991"/>
                    <a:pt x="183103" y="174488"/>
                    <a:pt x="183103" y="153320"/>
                  </a:cubicBezTo>
                  <a:cubicBezTo>
                    <a:pt x="183103" y="132152"/>
                    <a:pt x="151354" y="142733"/>
                    <a:pt x="151354" y="142733"/>
                  </a:cubicBezTo>
                  <a:cubicBezTo>
                    <a:pt x="66683" y="132152"/>
                    <a:pt x="109018" y="-146"/>
                    <a:pt x="109018" y="-146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DDD3605-5766-4A1A-BAF7-0AC93C0516D9}"/>
                </a:ext>
              </a:extLst>
            </p:cNvPr>
            <p:cNvSpPr/>
            <p:nvPr/>
          </p:nvSpPr>
          <p:spPr>
            <a:xfrm>
              <a:off x="5918471" y="4521928"/>
              <a:ext cx="145930" cy="170990"/>
            </a:xfrm>
            <a:custGeom>
              <a:avLst/>
              <a:gdLst>
                <a:gd name="connsiteX0" fmla="*/ 470 w 145930"/>
                <a:gd name="connsiteY0" fmla="*/ 127403 h 170990"/>
                <a:gd name="connsiteX1" fmla="*/ 79845 w 145930"/>
                <a:gd name="connsiteY1" fmla="*/ 169738 h 170990"/>
                <a:gd name="connsiteX2" fmla="*/ 143349 w 145930"/>
                <a:gd name="connsiteY2" fmla="*/ 111525 h 170990"/>
                <a:gd name="connsiteX3" fmla="*/ 122181 w 145930"/>
                <a:gd name="connsiteY3" fmla="*/ 16267 h 170990"/>
                <a:gd name="connsiteX4" fmla="*/ 21638 w 145930"/>
                <a:gd name="connsiteY4" fmla="*/ 26854 h 170990"/>
                <a:gd name="connsiteX5" fmla="*/ 470 w 145930"/>
                <a:gd name="connsiteY5" fmla="*/ 127403 h 17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0" h="170990">
                  <a:moveTo>
                    <a:pt x="470" y="127403"/>
                  </a:moveTo>
                  <a:cubicBezTo>
                    <a:pt x="5760" y="159152"/>
                    <a:pt x="-4821" y="159152"/>
                    <a:pt x="79845" y="169738"/>
                  </a:cubicBezTo>
                  <a:cubicBezTo>
                    <a:pt x="164517" y="180320"/>
                    <a:pt x="143349" y="111525"/>
                    <a:pt x="143349" y="111525"/>
                  </a:cubicBezTo>
                  <a:cubicBezTo>
                    <a:pt x="139810" y="79094"/>
                    <a:pt x="132710" y="47151"/>
                    <a:pt x="122181" y="16267"/>
                  </a:cubicBezTo>
                  <a:cubicBezTo>
                    <a:pt x="106309" y="-26063"/>
                    <a:pt x="21638" y="26854"/>
                    <a:pt x="21638" y="26854"/>
                  </a:cubicBezTo>
                  <a:cubicBezTo>
                    <a:pt x="21638" y="26854"/>
                    <a:pt x="-4821" y="95648"/>
                    <a:pt x="470" y="127403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9BF518-502B-4D93-8752-CCF08DAAE3D3}"/>
                </a:ext>
              </a:extLst>
            </p:cNvPr>
            <p:cNvSpPr/>
            <p:nvPr/>
          </p:nvSpPr>
          <p:spPr>
            <a:xfrm>
              <a:off x="5802745" y="2204095"/>
              <a:ext cx="280696" cy="257650"/>
            </a:xfrm>
            <a:custGeom>
              <a:avLst/>
              <a:gdLst>
                <a:gd name="connsiteX0" fmla="*/ 238049 w 280696"/>
                <a:gd name="connsiteY0" fmla="*/ 210440 h 257650"/>
                <a:gd name="connsiteX1" fmla="*/ 240807 w 280696"/>
                <a:gd name="connsiteY1" fmla="*/ 257505 h 257650"/>
                <a:gd name="connsiteX2" fmla="*/ 280243 w 280696"/>
                <a:gd name="connsiteY2" fmla="*/ 100904 h 257650"/>
                <a:gd name="connsiteX3" fmla="*/ 142655 w 280696"/>
                <a:gd name="connsiteY3" fmla="*/ 360 h 257650"/>
                <a:gd name="connsiteX4" fmla="*/ -230 w 280696"/>
                <a:gd name="connsiteY4" fmla="*/ 74445 h 257650"/>
                <a:gd name="connsiteX5" fmla="*/ 132068 w 280696"/>
                <a:gd name="connsiteY5" fmla="*/ 95613 h 257650"/>
                <a:gd name="connsiteX6" fmla="*/ 184991 w 280696"/>
                <a:gd name="connsiteY6" fmla="*/ 174994 h 257650"/>
                <a:gd name="connsiteX7" fmla="*/ 206158 w 280696"/>
                <a:gd name="connsiteY7" fmla="*/ 180285 h 2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696" h="257650">
                  <a:moveTo>
                    <a:pt x="238049" y="210440"/>
                  </a:moveTo>
                  <a:lnTo>
                    <a:pt x="240807" y="257505"/>
                  </a:lnTo>
                  <a:cubicBezTo>
                    <a:pt x="240807" y="257505"/>
                    <a:pt x="274953" y="180285"/>
                    <a:pt x="280243" y="100904"/>
                  </a:cubicBezTo>
                  <a:cubicBezTo>
                    <a:pt x="285539" y="21528"/>
                    <a:pt x="195572" y="5651"/>
                    <a:pt x="142655" y="360"/>
                  </a:cubicBezTo>
                  <a:cubicBezTo>
                    <a:pt x="89738" y="-4935"/>
                    <a:pt x="-230" y="32110"/>
                    <a:pt x="-230" y="74445"/>
                  </a:cubicBezTo>
                  <a:cubicBezTo>
                    <a:pt x="-230" y="116781"/>
                    <a:pt x="95028" y="106200"/>
                    <a:pt x="132068" y="95613"/>
                  </a:cubicBezTo>
                  <a:cubicBezTo>
                    <a:pt x="169113" y="85032"/>
                    <a:pt x="184991" y="174994"/>
                    <a:pt x="184991" y="174994"/>
                  </a:cubicBezTo>
                  <a:lnTo>
                    <a:pt x="206158" y="18028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D5A7EB-2453-4DA4-AD40-947C216FBE5A}"/>
                </a:ext>
              </a:extLst>
            </p:cNvPr>
            <p:cNvSpPr/>
            <p:nvPr/>
          </p:nvSpPr>
          <p:spPr>
            <a:xfrm>
              <a:off x="5866768" y="2559159"/>
              <a:ext cx="121197" cy="137588"/>
            </a:xfrm>
            <a:custGeom>
              <a:avLst/>
              <a:gdLst>
                <a:gd name="connsiteX0" fmla="*/ 0 w 121197"/>
                <a:gd name="connsiteY0" fmla="*/ 37475 h 137588"/>
                <a:gd name="connsiteX1" fmla="*/ 31235 w 121197"/>
                <a:gd name="connsiteY1" fmla="*/ 0 h 137588"/>
                <a:gd name="connsiteX2" fmla="*/ 121197 w 121197"/>
                <a:gd name="connsiteY2" fmla="*/ 74085 h 137588"/>
                <a:gd name="connsiteX3" fmla="*/ 31235 w 121197"/>
                <a:gd name="connsiteY3" fmla="*/ 137589 h 137588"/>
                <a:gd name="connsiteX4" fmla="*/ 0 w 121197"/>
                <a:gd name="connsiteY4" fmla="*/ 37475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97" h="137588">
                  <a:moveTo>
                    <a:pt x="0" y="37475"/>
                  </a:moveTo>
                  <a:lnTo>
                    <a:pt x="31235" y="0"/>
                  </a:lnTo>
                  <a:lnTo>
                    <a:pt x="121197" y="74085"/>
                  </a:lnTo>
                  <a:lnTo>
                    <a:pt x="31235" y="137589"/>
                  </a:lnTo>
                  <a:lnTo>
                    <a:pt x="0" y="37475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B573363-0D29-4373-9157-8B0B24B51243}"/>
                </a:ext>
              </a:extLst>
            </p:cNvPr>
            <p:cNvSpPr/>
            <p:nvPr/>
          </p:nvSpPr>
          <p:spPr>
            <a:xfrm>
              <a:off x="5987965" y="2537991"/>
              <a:ext cx="100548" cy="153465"/>
            </a:xfrm>
            <a:custGeom>
              <a:avLst/>
              <a:gdLst>
                <a:gd name="connsiteX0" fmla="*/ 100549 w 100548"/>
                <a:gd name="connsiteY0" fmla="*/ 47626 h 153465"/>
                <a:gd name="connsiteX1" fmla="*/ 63504 w 100548"/>
                <a:gd name="connsiteY1" fmla="*/ 0 h 153465"/>
                <a:gd name="connsiteX2" fmla="*/ 0 w 100548"/>
                <a:gd name="connsiteY2" fmla="*/ 95253 h 153465"/>
                <a:gd name="connsiteX3" fmla="*/ 79381 w 100548"/>
                <a:gd name="connsiteY3" fmla="*/ 153466 h 153465"/>
                <a:gd name="connsiteX4" fmla="*/ 100549 w 100548"/>
                <a:gd name="connsiteY4" fmla="*/ 47626 h 1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48" h="153465">
                  <a:moveTo>
                    <a:pt x="100549" y="47626"/>
                  </a:moveTo>
                  <a:lnTo>
                    <a:pt x="63504" y="0"/>
                  </a:lnTo>
                  <a:lnTo>
                    <a:pt x="0" y="95253"/>
                  </a:lnTo>
                  <a:lnTo>
                    <a:pt x="79381" y="153466"/>
                  </a:lnTo>
                  <a:lnTo>
                    <a:pt x="100549" y="47626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4D85D24-3313-4BB9-8EA5-7D5F310E7CE4}"/>
                </a:ext>
              </a:extLst>
            </p:cNvPr>
            <p:cNvSpPr/>
            <p:nvPr/>
          </p:nvSpPr>
          <p:spPr>
            <a:xfrm>
              <a:off x="5681034" y="2551221"/>
              <a:ext cx="632007" cy="981716"/>
            </a:xfrm>
            <a:custGeom>
              <a:avLst/>
              <a:gdLst>
                <a:gd name="connsiteX0" fmla="*/ 73855 w 632007"/>
                <a:gd name="connsiteY0" fmla="*/ 425854 h 981716"/>
                <a:gd name="connsiteX1" fmla="*/ 95023 w 632007"/>
                <a:gd name="connsiteY1" fmla="*/ 626952 h 981716"/>
                <a:gd name="connsiteX2" fmla="*/ 52687 w 632007"/>
                <a:gd name="connsiteY2" fmla="*/ 748663 h 981716"/>
                <a:gd name="connsiteX3" fmla="*/ 26229 w 632007"/>
                <a:gd name="connsiteY3" fmla="*/ 865089 h 981716"/>
                <a:gd name="connsiteX4" fmla="*/ 132068 w 632007"/>
                <a:gd name="connsiteY4" fmla="*/ 981509 h 981716"/>
                <a:gd name="connsiteX5" fmla="*/ 327870 w 632007"/>
                <a:gd name="connsiteY5" fmla="*/ 648120 h 981716"/>
                <a:gd name="connsiteX6" fmla="*/ 354328 w 632007"/>
                <a:gd name="connsiteY6" fmla="*/ 764540 h 981716"/>
                <a:gd name="connsiteX7" fmla="*/ 544839 w 632007"/>
                <a:gd name="connsiteY7" fmla="*/ 976219 h 981716"/>
                <a:gd name="connsiteX8" fmla="*/ 624220 w 632007"/>
                <a:gd name="connsiteY8" fmla="*/ 886257 h 981716"/>
                <a:gd name="connsiteX9" fmla="*/ 550130 w 632007"/>
                <a:gd name="connsiteY9" fmla="*/ 722204 h 981716"/>
                <a:gd name="connsiteX10" fmla="*/ 518380 w 632007"/>
                <a:gd name="connsiteY10" fmla="*/ 611074 h 981716"/>
                <a:gd name="connsiteX11" fmla="*/ 528962 w 632007"/>
                <a:gd name="connsiteY11" fmla="*/ 473486 h 981716"/>
                <a:gd name="connsiteX12" fmla="*/ 603052 w 632007"/>
                <a:gd name="connsiteY12" fmla="*/ 113632 h 981716"/>
                <a:gd name="connsiteX13" fmla="*/ 383435 w 632007"/>
                <a:gd name="connsiteY13" fmla="*/ -146 h 981716"/>
                <a:gd name="connsiteX14" fmla="*/ 407250 w 632007"/>
                <a:gd name="connsiteY14" fmla="*/ 304143 h 981716"/>
                <a:gd name="connsiteX15" fmla="*/ 327870 w 632007"/>
                <a:gd name="connsiteY15" fmla="*/ 542280 h 981716"/>
                <a:gd name="connsiteX16" fmla="*/ 208801 w 632007"/>
                <a:gd name="connsiteY16" fmla="*/ 15732 h 981716"/>
                <a:gd name="connsiteX17" fmla="*/ 169113 w 632007"/>
                <a:gd name="connsiteY17" fmla="*/ 44838 h 981716"/>
                <a:gd name="connsiteX18" fmla="*/ -230 w 632007"/>
                <a:gd name="connsiteY18" fmla="*/ 113632 h 9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2007" h="981716">
                  <a:moveTo>
                    <a:pt x="73855" y="425854"/>
                  </a:moveTo>
                  <a:lnTo>
                    <a:pt x="95023" y="626952"/>
                  </a:lnTo>
                  <a:lnTo>
                    <a:pt x="52687" y="748663"/>
                  </a:lnTo>
                  <a:lnTo>
                    <a:pt x="26229" y="865089"/>
                  </a:lnTo>
                  <a:cubicBezTo>
                    <a:pt x="26229" y="865089"/>
                    <a:pt x="26229" y="976219"/>
                    <a:pt x="132068" y="981509"/>
                  </a:cubicBezTo>
                  <a:cubicBezTo>
                    <a:pt x="237908" y="986800"/>
                    <a:pt x="327870" y="648120"/>
                    <a:pt x="327870" y="648120"/>
                  </a:cubicBezTo>
                  <a:cubicBezTo>
                    <a:pt x="327870" y="648120"/>
                    <a:pt x="343747" y="722204"/>
                    <a:pt x="354328" y="764540"/>
                  </a:cubicBezTo>
                  <a:cubicBezTo>
                    <a:pt x="364915" y="806876"/>
                    <a:pt x="544839" y="976219"/>
                    <a:pt x="544839" y="976219"/>
                  </a:cubicBezTo>
                  <a:cubicBezTo>
                    <a:pt x="544839" y="976219"/>
                    <a:pt x="587175" y="970928"/>
                    <a:pt x="624220" y="886257"/>
                  </a:cubicBezTo>
                  <a:cubicBezTo>
                    <a:pt x="661259" y="801585"/>
                    <a:pt x="550130" y="722204"/>
                    <a:pt x="550130" y="722204"/>
                  </a:cubicBezTo>
                  <a:lnTo>
                    <a:pt x="518380" y="611074"/>
                  </a:lnTo>
                  <a:lnTo>
                    <a:pt x="528962" y="473486"/>
                  </a:lnTo>
                  <a:lnTo>
                    <a:pt x="603052" y="113632"/>
                  </a:lnTo>
                  <a:lnTo>
                    <a:pt x="383435" y="-146"/>
                  </a:lnTo>
                  <a:lnTo>
                    <a:pt x="407250" y="304143"/>
                  </a:lnTo>
                  <a:lnTo>
                    <a:pt x="327870" y="542280"/>
                  </a:lnTo>
                  <a:lnTo>
                    <a:pt x="208801" y="15732"/>
                  </a:lnTo>
                  <a:lnTo>
                    <a:pt x="169113" y="44838"/>
                  </a:lnTo>
                  <a:lnTo>
                    <a:pt x="-230" y="113632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55DE5A6-FAF2-4ED7-895E-DEA5E65EED26}"/>
                </a:ext>
              </a:extLst>
            </p:cNvPr>
            <p:cNvSpPr/>
            <p:nvPr/>
          </p:nvSpPr>
          <p:spPr>
            <a:xfrm>
              <a:off x="2677484" y="1806539"/>
              <a:ext cx="1971542" cy="1971096"/>
            </a:xfrm>
            <a:custGeom>
              <a:avLst/>
              <a:gdLst>
                <a:gd name="connsiteX0" fmla="*/ 985982 w 1971542"/>
                <a:gd name="connsiteY0" fmla="*/ 1970951 h 1971096"/>
                <a:gd name="connsiteX1" fmla="*/ 954542 w 1971542"/>
                <a:gd name="connsiteY1" fmla="*/ 1970474 h 1971096"/>
                <a:gd name="connsiteX2" fmla="*/ 954862 w 1971542"/>
                <a:gd name="connsiteY2" fmla="*/ 1959992 h 1971096"/>
                <a:gd name="connsiteX3" fmla="*/ 985987 w 1971542"/>
                <a:gd name="connsiteY3" fmla="*/ 1960464 h 1971096"/>
                <a:gd name="connsiteX4" fmla="*/ 1017380 w 1971542"/>
                <a:gd name="connsiteY4" fmla="*/ 1959955 h 1971096"/>
                <a:gd name="connsiteX5" fmla="*/ 1017721 w 1971542"/>
                <a:gd name="connsiteY5" fmla="*/ 1970437 h 1971096"/>
                <a:gd name="connsiteX6" fmla="*/ 985982 w 1971542"/>
                <a:gd name="connsiteY6" fmla="*/ 1970951 h 1971096"/>
                <a:gd name="connsiteX7" fmla="*/ 891500 w 1971542"/>
                <a:gd name="connsiteY7" fmla="*/ 1966520 h 1971096"/>
                <a:gd name="connsiteX8" fmla="*/ 828841 w 1971542"/>
                <a:gd name="connsiteY8" fmla="*/ 1958566 h 1971096"/>
                <a:gd name="connsiteX9" fmla="*/ 830492 w 1971542"/>
                <a:gd name="connsiteY9" fmla="*/ 1948210 h 1971096"/>
                <a:gd name="connsiteX10" fmla="*/ 892491 w 1971542"/>
                <a:gd name="connsiteY10" fmla="*/ 1956086 h 1971096"/>
                <a:gd name="connsiteX11" fmla="*/ 1080752 w 1971542"/>
                <a:gd name="connsiteY11" fmla="*/ 1966410 h 1971096"/>
                <a:gd name="connsiteX12" fmla="*/ 1079751 w 1971542"/>
                <a:gd name="connsiteY12" fmla="*/ 1955976 h 1971096"/>
                <a:gd name="connsiteX13" fmla="*/ 1141739 w 1971542"/>
                <a:gd name="connsiteY13" fmla="*/ 1948021 h 1971096"/>
                <a:gd name="connsiteX14" fmla="*/ 1143407 w 1971542"/>
                <a:gd name="connsiteY14" fmla="*/ 1958377 h 1971096"/>
                <a:gd name="connsiteX15" fmla="*/ 1080752 w 1971542"/>
                <a:gd name="connsiteY15" fmla="*/ 1966410 h 1971096"/>
                <a:gd name="connsiteX16" fmla="*/ 766810 w 1971542"/>
                <a:gd name="connsiteY16" fmla="*/ 1946600 h 1971096"/>
                <a:gd name="connsiteX17" fmla="*/ 705682 w 1971542"/>
                <a:gd name="connsiteY17" fmla="*/ 1930655 h 1971096"/>
                <a:gd name="connsiteX18" fmla="*/ 708655 w 1971542"/>
                <a:gd name="connsiteY18" fmla="*/ 1920598 h 1971096"/>
                <a:gd name="connsiteX19" fmla="*/ 769128 w 1971542"/>
                <a:gd name="connsiteY19" fmla="*/ 1936365 h 1971096"/>
                <a:gd name="connsiteX20" fmla="*/ 1205421 w 1971542"/>
                <a:gd name="connsiteY20" fmla="*/ 1946338 h 1971096"/>
                <a:gd name="connsiteX21" fmla="*/ 1203088 w 1971542"/>
                <a:gd name="connsiteY21" fmla="*/ 1936119 h 1971096"/>
                <a:gd name="connsiteX22" fmla="*/ 1263545 w 1971542"/>
                <a:gd name="connsiteY22" fmla="*/ 1920268 h 1971096"/>
                <a:gd name="connsiteX23" fmla="*/ 1266528 w 1971542"/>
                <a:gd name="connsiteY23" fmla="*/ 1930325 h 1971096"/>
                <a:gd name="connsiteX24" fmla="*/ 1205416 w 1971542"/>
                <a:gd name="connsiteY24" fmla="*/ 1946338 h 1971096"/>
                <a:gd name="connsiteX25" fmla="*/ 645702 w 1971542"/>
                <a:gd name="connsiteY25" fmla="*/ 1910803 h 1971096"/>
                <a:gd name="connsiteX26" fmla="*/ 587049 w 1971542"/>
                <a:gd name="connsiteY26" fmla="*/ 1887087 h 1971096"/>
                <a:gd name="connsiteX27" fmla="*/ 591291 w 1971542"/>
                <a:gd name="connsiteY27" fmla="*/ 1877502 h 1971096"/>
                <a:gd name="connsiteX28" fmla="*/ 649320 w 1971542"/>
                <a:gd name="connsiteY28" fmla="*/ 1900961 h 1971096"/>
                <a:gd name="connsiteX29" fmla="*/ 1326477 w 1971542"/>
                <a:gd name="connsiteY29" fmla="*/ 1910394 h 1971096"/>
                <a:gd name="connsiteX30" fmla="*/ 1322853 w 1971542"/>
                <a:gd name="connsiteY30" fmla="*/ 1900552 h 1971096"/>
                <a:gd name="connsiteX31" fmla="*/ 1380678 w 1971542"/>
                <a:gd name="connsiteY31" fmla="*/ 1877104 h 1971096"/>
                <a:gd name="connsiteX32" fmla="*/ 1384931 w 1971542"/>
                <a:gd name="connsiteY32" fmla="*/ 1886689 h 1971096"/>
                <a:gd name="connsiteX33" fmla="*/ 1326477 w 1971542"/>
                <a:gd name="connsiteY33" fmla="*/ 1910394 h 1971096"/>
                <a:gd name="connsiteX34" fmla="*/ 530063 w 1971542"/>
                <a:gd name="connsiteY34" fmla="*/ 1859643 h 1971096"/>
                <a:gd name="connsiteX35" fmla="*/ 474975 w 1971542"/>
                <a:gd name="connsiteY35" fmla="*/ 1828602 h 1971096"/>
                <a:gd name="connsiteX36" fmla="*/ 480413 w 1971542"/>
                <a:gd name="connsiteY36" fmla="*/ 1819630 h 1971096"/>
                <a:gd name="connsiteX37" fmla="*/ 534913 w 1971542"/>
                <a:gd name="connsiteY37" fmla="*/ 1850341 h 1971096"/>
                <a:gd name="connsiteX38" fmla="*/ 1441759 w 1971542"/>
                <a:gd name="connsiteY38" fmla="*/ 1859255 h 1971096"/>
                <a:gd name="connsiteX39" fmla="*/ 1436904 w 1971542"/>
                <a:gd name="connsiteY39" fmla="*/ 1849963 h 1971096"/>
                <a:gd name="connsiteX40" fmla="*/ 1491274 w 1971542"/>
                <a:gd name="connsiteY40" fmla="*/ 1819263 h 1971096"/>
                <a:gd name="connsiteX41" fmla="*/ 1496721 w 1971542"/>
                <a:gd name="connsiteY41" fmla="*/ 1828224 h 1971096"/>
                <a:gd name="connsiteX42" fmla="*/ 1441759 w 1971542"/>
                <a:gd name="connsiteY42" fmla="*/ 1859255 h 1971096"/>
                <a:gd name="connsiteX43" fmla="*/ 422000 w 1971542"/>
                <a:gd name="connsiteY43" fmla="*/ 1794099 h 1971096"/>
                <a:gd name="connsiteX44" fmla="*/ 371354 w 1971542"/>
                <a:gd name="connsiteY44" fmla="*/ 1756289 h 1971096"/>
                <a:gd name="connsiteX45" fmla="*/ 377892 w 1971542"/>
                <a:gd name="connsiteY45" fmla="*/ 1748083 h 1971096"/>
                <a:gd name="connsiteX46" fmla="*/ 428004 w 1971542"/>
                <a:gd name="connsiteY46" fmla="*/ 1785495 h 1971096"/>
                <a:gd name="connsiteX47" fmla="*/ 1549607 w 1971542"/>
                <a:gd name="connsiteY47" fmla="*/ 1793722 h 1971096"/>
                <a:gd name="connsiteX48" fmla="*/ 1543598 w 1971542"/>
                <a:gd name="connsiteY48" fmla="*/ 1785133 h 1971096"/>
                <a:gd name="connsiteX49" fmla="*/ 1593642 w 1971542"/>
                <a:gd name="connsiteY49" fmla="*/ 1747721 h 1971096"/>
                <a:gd name="connsiteX50" fmla="*/ 1600186 w 1971542"/>
                <a:gd name="connsiteY50" fmla="*/ 1755911 h 1971096"/>
                <a:gd name="connsiteX51" fmla="*/ 1549607 w 1971542"/>
                <a:gd name="connsiteY51" fmla="*/ 1793722 h 1971096"/>
                <a:gd name="connsiteX52" fmla="*/ 323229 w 1971542"/>
                <a:gd name="connsiteY52" fmla="*/ 1715316 h 1971096"/>
                <a:gd name="connsiteX53" fmla="*/ 277821 w 1971542"/>
                <a:gd name="connsiteY53" fmla="*/ 1671387 h 1971096"/>
                <a:gd name="connsiteX54" fmla="*/ 285351 w 1971542"/>
                <a:gd name="connsiteY54" fmla="*/ 1664088 h 1971096"/>
                <a:gd name="connsiteX55" fmla="*/ 330282 w 1971542"/>
                <a:gd name="connsiteY55" fmla="*/ 1707556 h 1971096"/>
                <a:gd name="connsiteX56" fmla="*/ 1648263 w 1971542"/>
                <a:gd name="connsiteY56" fmla="*/ 1714955 h 1971096"/>
                <a:gd name="connsiteX57" fmla="*/ 1641205 w 1971542"/>
                <a:gd name="connsiteY57" fmla="*/ 1707189 h 1971096"/>
                <a:gd name="connsiteX58" fmla="*/ 1686105 w 1971542"/>
                <a:gd name="connsiteY58" fmla="*/ 1663705 h 1971096"/>
                <a:gd name="connsiteX59" fmla="*/ 1693634 w 1971542"/>
                <a:gd name="connsiteY59" fmla="*/ 1670999 h 1971096"/>
                <a:gd name="connsiteX60" fmla="*/ 1648263 w 1971542"/>
                <a:gd name="connsiteY60" fmla="*/ 1714955 h 1971096"/>
                <a:gd name="connsiteX61" fmla="*/ 235312 w 1971542"/>
                <a:gd name="connsiteY61" fmla="*/ 1624667 h 1971096"/>
                <a:gd name="connsiteX62" fmla="*/ 195871 w 1971542"/>
                <a:gd name="connsiteY62" fmla="*/ 1575342 h 1971096"/>
                <a:gd name="connsiteX63" fmla="*/ 204265 w 1971542"/>
                <a:gd name="connsiteY63" fmla="*/ 1569055 h 1971096"/>
                <a:gd name="connsiteX64" fmla="*/ 243287 w 1971542"/>
                <a:gd name="connsiteY64" fmla="*/ 1617856 h 1971096"/>
                <a:gd name="connsiteX65" fmla="*/ 1736133 w 1971542"/>
                <a:gd name="connsiteY65" fmla="*/ 1624232 h 1971096"/>
                <a:gd name="connsiteX66" fmla="*/ 1728157 w 1971542"/>
                <a:gd name="connsiteY66" fmla="*/ 1617431 h 1971096"/>
                <a:gd name="connsiteX67" fmla="*/ 1767174 w 1971542"/>
                <a:gd name="connsiteY67" fmla="*/ 1568573 h 1971096"/>
                <a:gd name="connsiteX68" fmla="*/ 1775574 w 1971542"/>
                <a:gd name="connsiteY68" fmla="*/ 1574849 h 1971096"/>
                <a:gd name="connsiteX69" fmla="*/ 1736133 w 1971542"/>
                <a:gd name="connsiteY69" fmla="*/ 1624232 h 1971096"/>
                <a:gd name="connsiteX70" fmla="*/ 159670 w 1971542"/>
                <a:gd name="connsiteY70" fmla="*/ 1523605 h 1971096"/>
                <a:gd name="connsiteX71" fmla="*/ 126851 w 1971542"/>
                <a:gd name="connsiteY71" fmla="*/ 1469681 h 1971096"/>
                <a:gd name="connsiteX72" fmla="*/ 135980 w 1971542"/>
                <a:gd name="connsiteY72" fmla="*/ 1464516 h 1971096"/>
                <a:gd name="connsiteX73" fmla="*/ 168447 w 1971542"/>
                <a:gd name="connsiteY73" fmla="*/ 1517869 h 1971096"/>
                <a:gd name="connsiteX74" fmla="*/ 1811791 w 1971542"/>
                <a:gd name="connsiteY74" fmla="*/ 1523033 h 1971096"/>
                <a:gd name="connsiteX75" fmla="*/ 1803003 w 1971542"/>
                <a:gd name="connsiteY75" fmla="*/ 1517307 h 1971096"/>
                <a:gd name="connsiteX76" fmla="*/ 1835481 w 1971542"/>
                <a:gd name="connsiteY76" fmla="*/ 1463850 h 1971096"/>
                <a:gd name="connsiteX77" fmla="*/ 1844615 w 1971542"/>
                <a:gd name="connsiteY77" fmla="*/ 1469005 h 1971096"/>
                <a:gd name="connsiteX78" fmla="*/ 1811791 w 1971542"/>
                <a:gd name="connsiteY78" fmla="*/ 1523033 h 1971096"/>
                <a:gd name="connsiteX79" fmla="*/ 97566 w 1971542"/>
                <a:gd name="connsiteY79" fmla="*/ 1413770 h 1971096"/>
                <a:gd name="connsiteX80" fmla="*/ 71947 w 1971542"/>
                <a:gd name="connsiteY80" fmla="*/ 1356113 h 1971096"/>
                <a:gd name="connsiteX81" fmla="*/ 81663 w 1971542"/>
                <a:gd name="connsiteY81" fmla="*/ 1352170 h 1971096"/>
                <a:gd name="connsiteX82" fmla="*/ 107010 w 1971542"/>
                <a:gd name="connsiteY82" fmla="*/ 1409203 h 1971096"/>
                <a:gd name="connsiteX83" fmla="*/ 1873910 w 1971542"/>
                <a:gd name="connsiteY83" fmla="*/ 1412952 h 1971096"/>
                <a:gd name="connsiteX84" fmla="*/ 1864467 w 1971542"/>
                <a:gd name="connsiteY84" fmla="*/ 1408396 h 1971096"/>
                <a:gd name="connsiteX85" fmla="*/ 1889824 w 1971542"/>
                <a:gd name="connsiteY85" fmla="*/ 1351189 h 1971096"/>
                <a:gd name="connsiteX86" fmla="*/ 1899540 w 1971542"/>
                <a:gd name="connsiteY86" fmla="*/ 1355122 h 1971096"/>
                <a:gd name="connsiteX87" fmla="*/ 1873910 w 1971542"/>
                <a:gd name="connsiteY87" fmla="*/ 1412952 h 1971096"/>
                <a:gd name="connsiteX88" fmla="*/ 50055 w 1971542"/>
                <a:gd name="connsiteY88" fmla="*/ 1296857 h 1971096"/>
                <a:gd name="connsiteX89" fmla="*/ 32044 w 1971542"/>
                <a:gd name="connsiteY89" fmla="*/ 1236294 h 1971096"/>
                <a:gd name="connsiteX90" fmla="*/ 42185 w 1971542"/>
                <a:gd name="connsiteY90" fmla="*/ 1233631 h 1971096"/>
                <a:gd name="connsiteX91" fmla="*/ 60007 w 1971542"/>
                <a:gd name="connsiteY91" fmla="*/ 1293537 h 1971096"/>
                <a:gd name="connsiteX92" fmla="*/ 1921390 w 1971542"/>
                <a:gd name="connsiteY92" fmla="*/ 1295745 h 1971096"/>
                <a:gd name="connsiteX93" fmla="*/ 1911438 w 1971542"/>
                <a:gd name="connsiteY93" fmla="*/ 1292447 h 1971096"/>
                <a:gd name="connsiteX94" fmla="*/ 1929187 w 1971542"/>
                <a:gd name="connsiteY94" fmla="*/ 1232514 h 1971096"/>
                <a:gd name="connsiteX95" fmla="*/ 1939333 w 1971542"/>
                <a:gd name="connsiteY95" fmla="*/ 1235167 h 1971096"/>
                <a:gd name="connsiteX96" fmla="*/ 1921390 w 1971542"/>
                <a:gd name="connsiteY96" fmla="*/ 1295745 h 1971096"/>
                <a:gd name="connsiteX97" fmla="*/ 17976 w 1971542"/>
                <a:gd name="connsiteY97" fmla="*/ 1174715 h 1971096"/>
                <a:gd name="connsiteX98" fmla="*/ 7898 w 1971542"/>
                <a:gd name="connsiteY98" fmla="*/ 1112355 h 1971096"/>
                <a:gd name="connsiteX99" fmla="*/ 18296 w 1971542"/>
                <a:gd name="connsiteY99" fmla="*/ 1111012 h 1971096"/>
                <a:gd name="connsiteX100" fmla="*/ 28264 w 1971542"/>
                <a:gd name="connsiteY100" fmla="*/ 1172707 h 1971096"/>
                <a:gd name="connsiteX101" fmla="*/ 1953328 w 1971542"/>
                <a:gd name="connsiteY101" fmla="*/ 1173562 h 1971096"/>
                <a:gd name="connsiteX102" fmla="*/ 1943035 w 1971542"/>
                <a:gd name="connsiteY102" fmla="*/ 1171574 h 1971096"/>
                <a:gd name="connsiteX103" fmla="*/ 1952929 w 1971542"/>
                <a:gd name="connsiteY103" fmla="*/ 1109859 h 1971096"/>
                <a:gd name="connsiteX104" fmla="*/ 1963332 w 1971542"/>
                <a:gd name="connsiteY104" fmla="*/ 1111191 h 1971096"/>
                <a:gd name="connsiteX105" fmla="*/ 1953328 w 1971542"/>
                <a:gd name="connsiteY105" fmla="*/ 1173562 h 1971096"/>
                <a:gd name="connsiteX106" fmla="*/ 1831 w 1971542"/>
                <a:gd name="connsiteY106" fmla="*/ 1049486 h 1971096"/>
                <a:gd name="connsiteX107" fmla="*/ -230 w 1971542"/>
                <a:gd name="connsiteY107" fmla="*/ 986339 h 1971096"/>
                <a:gd name="connsiteX108" fmla="*/ 10257 w 1971542"/>
                <a:gd name="connsiteY108" fmla="*/ 986328 h 1971096"/>
                <a:gd name="connsiteX109" fmla="*/ 12302 w 1971542"/>
                <a:gd name="connsiteY109" fmla="*/ 1048809 h 1971096"/>
                <a:gd name="connsiteX110" fmla="*/ 1969325 w 1971542"/>
                <a:gd name="connsiteY110" fmla="*/ 1048311 h 1971096"/>
                <a:gd name="connsiteX111" fmla="*/ 1958859 w 1971542"/>
                <a:gd name="connsiteY111" fmla="*/ 1047645 h 1971096"/>
                <a:gd name="connsiteX112" fmla="*/ 1960826 w 1971542"/>
                <a:gd name="connsiteY112" fmla="*/ 985180 h 1971096"/>
                <a:gd name="connsiteX113" fmla="*/ 1960820 w 1971542"/>
                <a:gd name="connsiteY113" fmla="*/ 982883 h 1971096"/>
                <a:gd name="connsiteX114" fmla="*/ 1971307 w 1971542"/>
                <a:gd name="connsiteY114" fmla="*/ 982883 h 1971096"/>
                <a:gd name="connsiteX115" fmla="*/ 1971313 w 1971542"/>
                <a:gd name="connsiteY115" fmla="*/ 985143 h 1971096"/>
                <a:gd name="connsiteX116" fmla="*/ 1969325 w 1971542"/>
                <a:gd name="connsiteY116" fmla="*/ 1048311 h 1971096"/>
                <a:gd name="connsiteX117" fmla="*/ 12155 w 1971542"/>
                <a:gd name="connsiteY117" fmla="*/ 923857 h 1971096"/>
                <a:gd name="connsiteX118" fmla="*/ 1690 w 1971542"/>
                <a:gd name="connsiteY118" fmla="*/ 923213 h 1971096"/>
                <a:gd name="connsiteX119" fmla="*/ 7604 w 1971542"/>
                <a:gd name="connsiteY119" fmla="*/ 860322 h 1971096"/>
                <a:gd name="connsiteX120" fmla="*/ 18007 w 1971542"/>
                <a:gd name="connsiteY120" fmla="*/ 861633 h 1971096"/>
                <a:gd name="connsiteX121" fmla="*/ 12155 w 1971542"/>
                <a:gd name="connsiteY121" fmla="*/ 923857 h 1971096"/>
                <a:gd name="connsiteX122" fmla="*/ 1958718 w 1971542"/>
                <a:gd name="connsiteY122" fmla="*/ 920418 h 1971096"/>
                <a:gd name="connsiteX123" fmla="*/ 1952641 w 1971542"/>
                <a:gd name="connsiteY123" fmla="*/ 858215 h 1971096"/>
                <a:gd name="connsiteX124" fmla="*/ 1963038 w 1971542"/>
                <a:gd name="connsiteY124" fmla="*/ 856862 h 1971096"/>
                <a:gd name="connsiteX125" fmla="*/ 1969184 w 1971542"/>
                <a:gd name="connsiteY125" fmla="*/ 919731 h 1971096"/>
                <a:gd name="connsiteX126" fmla="*/ 27828 w 1971542"/>
                <a:gd name="connsiteY126" fmla="*/ 799918 h 1971096"/>
                <a:gd name="connsiteX127" fmla="*/ 17530 w 1971542"/>
                <a:gd name="connsiteY127" fmla="*/ 797936 h 1971096"/>
                <a:gd name="connsiteX128" fmla="*/ 31452 w 1971542"/>
                <a:gd name="connsiteY128" fmla="*/ 736320 h 1971096"/>
                <a:gd name="connsiteX129" fmla="*/ 41598 w 1971542"/>
                <a:gd name="connsiteY129" fmla="*/ 738957 h 1971096"/>
                <a:gd name="connsiteX130" fmla="*/ 27828 w 1971542"/>
                <a:gd name="connsiteY130" fmla="*/ 799918 h 1971096"/>
                <a:gd name="connsiteX131" fmla="*/ 1942589 w 1971542"/>
                <a:gd name="connsiteY131" fmla="*/ 796536 h 1971096"/>
                <a:gd name="connsiteX132" fmla="*/ 1928599 w 1971542"/>
                <a:gd name="connsiteY132" fmla="*/ 735622 h 1971096"/>
                <a:gd name="connsiteX133" fmla="*/ 1938740 w 1971542"/>
                <a:gd name="connsiteY133" fmla="*/ 732953 h 1971096"/>
                <a:gd name="connsiteX134" fmla="*/ 1952882 w 1971542"/>
                <a:gd name="connsiteY134" fmla="*/ 794517 h 1971096"/>
                <a:gd name="connsiteX135" fmla="*/ 59284 w 1971542"/>
                <a:gd name="connsiteY135" fmla="*/ 679009 h 1971096"/>
                <a:gd name="connsiteX136" fmla="*/ 49321 w 1971542"/>
                <a:gd name="connsiteY136" fmla="*/ 675726 h 1971096"/>
                <a:gd name="connsiteX137" fmla="*/ 71103 w 1971542"/>
                <a:gd name="connsiteY137" fmla="*/ 616313 h 1971096"/>
                <a:gd name="connsiteX138" fmla="*/ 80829 w 1971542"/>
                <a:gd name="connsiteY138" fmla="*/ 620240 h 1971096"/>
                <a:gd name="connsiteX139" fmla="*/ 59284 w 1971542"/>
                <a:gd name="connsiteY139" fmla="*/ 679009 h 1971096"/>
                <a:gd name="connsiteX140" fmla="*/ 1910719 w 1971542"/>
                <a:gd name="connsiteY140" fmla="*/ 675742 h 1971096"/>
                <a:gd name="connsiteX141" fmla="*/ 1889001 w 1971542"/>
                <a:gd name="connsiteY141" fmla="*/ 617136 h 1971096"/>
                <a:gd name="connsiteX142" fmla="*/ 1898706 w 1971542"/>
                <a:gd name="connsiteY142" fmla="*/ 613177 h 1971096"/>
                <a:gd name="connsiteX143" fmla="*/ 1920666 w 1971542"/>
                <a:gd name="connsiteY143" fmla="*/ 672412 h 1971096"/>
                <a:gd name="connsiteX144" fmla="*/ 106124 w 1971542"/>
                <a:gd name="connsiteY144" fmla="*/ 562992 h 1971096"/>
                <a:gd name="connsiteX145" fmla="*/ 96670 w 1971542"/>
                <a:gd name="connsiteY145" fmla="*/ 558446 h 1971096"/>
                <a:gd name="connsiteX146" fmla="*/ 125907 w 1971542"/>
                <a:gd name="connsiteY146" fmla="*/ 502367 h 1971096"/>
                <a:gd name="connsiteX147" fmla="*/ 135047 w 1971542"/>
                <a:gd name="connsiteY147" fmla="*/ 507511 h 1971096"/>
                <a:gd name="connsiteX148" fmla="*/ 106124 w 1971542"/>
                <a:gd name="connsiteY148" fmla="*/ 562992 h 1971096"/>
                <a:gd name="connsiteX149" fmla="*/ 1863586 w 1971542"/>
                <a:gd name="connsiteY149" fmla="*/ 560134 h 1971096"/>
                <a:gd name="connsiteX150" fmla="*/ 1834547 w 1971542"/>
                <a:gd name="connsiteY150" fmla="*/ 504857 h 1971096"/>
                <a:gd name="connsiteX151" fmla="*/ 1843671 w 1971542"/>
                <a:gd name="connsiteY151" fmla="*/ 499682 h 1971096"/>
                <a:gd name="connsiteX152" fmla="*/ 1873019 w 1971542"/>
                <a:gd name="connsiteY152" fmla="*/ 555562 h 1971096"/>
                <a:gd name="connsiteX153" fmla="*/ 167456 w 1971542"/>
                <a:gd name="connsiteY153" fmla="*/ 454006 h 1971096"/>
                <a:gd name="connsiteX154" fmla="*/ 158668 w 1971542"/>
                <a:gd name="connsiteY154" fmla="*/ 448291 h 1971096"/>
                <a:gd name="connsiteX155" fmla="*/ 194817 w 1971542"/>
                <a:gd name="connsiteY155" fmla="*/ 396433 h 1971096"/>
                <a:gd name="connsiteX156" fmla="*/ 203227 w 1971542"/>
                <a:gd name="connsiteY156" fmla="*/ 402699 h 1971096"/>
                <a:gd name="connsiteX157" fmla="*/ 167456 w 1971542"/>
                <a:gd name="connsiteY157" fmla="*/ 454006 h 1971096"/>
                <a:gd name="connsiteX158" fmla="*/ 1802017 w 1971542"/>
                <a:gd name="connsiteY158" fmla="*/ 451542 h 1971096"/>
                <a:gd name="connsiteX159" fmla="*/ 1766136 w 1971542"/>
                <a:gd name="connsiteY159" fmla="*/ 400397 h 1971096"/>
                <a:gd name="connsiteX160" fmla="*/ 1774525 w 1971542"/>
                <a:gd name="connsiteY160" fmla="*/ 394105 h 1971096"/>
                <a:gd name="connsiteX161" fmla="*/ 1810794 w 1971542"/>
                <a:gd name="connsiteY161" fmla="*/ 445795 h 1971096"/>
                <a:gd name="connsiteX162" fmla="*/ 242186 w 1971542"/>
                <a:gd name="connsiteY162" fmla="*/ 353799 h 1971096"/>
                <a:gd name="connsiteX163" fmla="*/ 234200 w 1971542"/>
                <a:gd name="connsiteY163" fmla="*/ 347008 h 1971096"/>
                <a:gd name="connsiteX164" fmla="*/ 276641 w 1971542"/>
                <a:gd name="connsiteY164" fmla="*/ 300195 h 1971096"/>
                <a:gd name="connsiteX165" fmla="*/ 284181 w 1971542"/>
                <a:gd name="connsiteY165" fmla="*/ 307483 h 1971096"/>
                <a:gd name="connsiteX166" fmla="*/ 242186 w 1971542"/>
                <a:gd name="connsiteY166" fmla="*/ 353799 h 1971096"/>
                <a:gd name="connsiteX167" fmla="*/ 1727056 w 1971542"/>
                <a:gd name="connsiteY167" fmla="*/ 351633 h 1971096"/>
                <a:gd name="connsiteX168" fmla="*/ 1684941 w 1971542"/>
                <a:gd name="connsiteY168" fmla="*/ 305454 h 1971096"/>
                <a:gd name="connsiteX169" fmla="*/ 1692455 w 1971542"/>
                <a:gd name="connsiteY169" fmla="*/ 298144 h 1971096"/>
                <a:gd name="connsiteX170" fmla="*/ 1735021 w 1971542"/>
                <a:gd name="connsiteY170" fmla="*/ 344822 h 1971096"/>
                <a:gd name="connsiteX171" fmla="*/ 329028 w 1971542"/>
                <a:gd name="connsiteY171" fmla="*/ 263936 h 1971096"/>
                <a:gd name="connsiteX172" fmla="*/ 321971 w 1971542"/>
                <a:gd name="connsiteY172" fmla="*/ 256186 h 1971096"/>
                <a:gd name="connsiteX173" fmla="*/ 369996 w 1971542"/>
                <a:gd name="connsiteY173" fmla="*/ 215167 h 1971096"/>
                <a:gd name="connsiteX174" fmla="*/ 376550 w 1971542"/>
                <a:gd name="connsiteY174" fmla="*/ 223352 h 1971096"/>
                <a:gd name="connsiteX175" fmla="*/ 329028 w 1971542"/>
                <a:gd name="connsiteY175" fmla="*/ 263936 h 1971096"/>
                <a:gd name="connsiteX176" fmla="*/ 1639957 w 1971542"/>
                <a:gd name="connsiteY176" fmla="*/ 262038 h 1971096"/>
                <a:gd name="connsiteX177" fmla="*/ 1592294 w 1971542"/>
                <a:gd name="connsiteY177" fmla="*/ 221569 h 1971096"/>
                <a:gd name="connsiteX178" fmla="*/ 1598827 w 1971542"/>
                <a:gd name="connsiteY178" fmla="*/ 213363 h 1971096"/>
                <a:gd name="connsiteX179" fmla="*/ 1646989 w 1971542"/>
                <a:gd name="connsiteY179" fmla="*/ 254262 h 1971096"/>
                <a:gd name="connsiteX180" fmla="*/ 426552 w 1971542"/>
                <a:gd name="connsiteY180" fmla="*/ 185882 h 1971096"/>
                <a:gd name="connsiteX181" fmla="*/ 420537 w 1971542"/>
                <a:gd name="connsiteY181" fmla="*/ 177293 h 1971096"/>
                <a:gd name="connsiteX182" fmla="*/ 473376 w 1971542"/>
                <a:gd name="connsiteY182" fmla="*/ 142739 h 1971096"/>
                <a:gd name="connsiteX183" fmla="*/ 478834 w 1971542"/>
                <a:gd name="connsiteY183" fmla="*/ 151694 h 1971096"/>
                <a:gd name="connsiteX184" fmla="*/ 426552 w 1971542"/>
                <a:gd name="connsiteY184" fmla="*/ 185882 h 1971096"/>
                <a:gd name="connsiteX185" fmla="*/ 1542140 w 1971542"/>
                <a:gd name="connsiteY185" fmla="*/ 184214 h 1971096"/>
                <a:gd name="connsiteX186" fmla="*/ 1489690 w 1971542"/>
                <a:gd name="connsiteY186" fmla="*/ 150137 h 1971096"/>
                <a:gd name="connsiteX187" fmla="*/ 1495122 w 1971542"/>
                <a:gd name="connsiteY187" fmla="*/ 141166 h 1971096"/>
                <a:gd name="connsiteX188" fmla="*/ 1548134 w 1971542"/>
                <a:gd name="connsiteY188" fmla="*/ 175605 h 1971096"/>
                <a:gd name="connsiteX189" fmla="*/ 533172 w 1971542"/>
                <a:gd name="connsiteY189" fmla="*/ 120926 h 1971096"/>
                <a:gd name="connsiteX190" fmla="*/ 528301 w 1971542"/>
                <a:gd name="connsiteY190" fmla="*/ 111640 h 1971096"/>
                <a:gd name="connsiteX191" fmla="*/ 585093 w 1971542"/>
                <a:gd name="connsiteY191" fmla="*/ 84138 h 1971096"/>
                <a:gd name="connsiteX192" fmla="*/ 589361 w 1971542"/>
                <a:gd name="connsiteY192" fmla="*/ 93717 h 1971096"/>
                <a:gd name="connsiteX193" fmla="*/ 533172 w 1971542"/>
                <a:gd name="connsiteY193" fmla="*/ 120926 h 1971096"/>
                <a:gd name="connsiteX194" fmla="*/ 1435153 w 1971542"/>
                <a:gd name="connsiteY194" fmla="*/ 119489 h 1971096"/>
                <a:gd name="connsiteX195" fmla="*/ 1378743 w 1971542"/>
                <a:gd name="connsiteY195" fmla="*/ 92401 h 1971096"/>
                <a:gd name="connsiteX196" fmla="*/ 1382980 w 1971542"/>
                <a:gd name="connsiteY196" fmla="*/ 82806 h 1971096"/>
                <a:gd name="connsiteX197" fmla="*/ 1439998 w 1971542"/>
                <a:gd name="connsiteY197" fmla="*/ 110187 h 1971096"/>
                <a:gd name="connsiteX198" fmla="*/ 647160 w 1971542"/>
                <a:gd name="connsiteY198" fmla="*/ 70195 h 1971096"/>
                <a:gd name="connsiteX199" fmla="*/ 643516 w 1971542"/>
                <a:gd name="connsiteY199" fmla="*/ 60359 h 1971096"/>
                <a:gd name="connsiteX200" fmla="*/ 703449 w 1971542"/>
                <a:gd name="connsiteY200" fmla="*/ 40365 h 1971096"/>
                <a:gd name="connsiteX201" fmla="*/ 706442 w 1971542"/>
                <a:gd name="connsiteY201" fmla="*/ 50417 h 1971096"/>
                <a:gd name="connsiteX202" fmla="*/ 647160 w 1971542"/>
                <a:gd name="connsiteY202" fmla="*/ 70195 h 1971096"/>
                <a:gd name="connsiteX203" fmla="*/ 1320688 w 1971542"/>
                <a:gd name="connsiteY203" fmla="*/ 69005 h 1971096"/>
                <a:gd name="connsiteX204" fmla="*/ 1261337 w 1971542"/>
                <a:gd name="connsiteY204" fmla="*/ 49436 h 1971096"/>
                <a:gd name="connsiteX205" fmla="*/ 1264295 w 1971542"/>
                <a:gd name="connsiteY205" fmla="*/ 39374 h 1971096"/>
                <a:gd name="connsiteX206" fmla="*/ 1324295 w 1971542"/>
                <a:gd name="connsiteY206" fmla="*/ 59158 h 1971096"/>
                <a:gd name="connsiteX207" fmla="*/ 766879 w 1971542"/>
                <a:gd name="connsiteY207" fmla="*/ 34503 h 1971096"/>
                <a:gd name="connsiteX208" fmla="*/ 764535 w 1971542"/>
                <a:gd name="connsiteY208" fmla="*/ 24284 h 1971096"/>
                <a:gd name="connsiteX209" fmla="*/ 826534 w 1971542"/>
                <a:gd name="connsiteY209" fmla="*/ 12166 h 1971096"/>
                <a:gd name="connsiteX210" fmla="*/ 828217 w 1971542"/>
                <a:gd name="connsiteY210" fmla="*/ 22522 h 1971096"/>
                <a:gd name="connsiteX211" fmla="*/ 766879 w 1971542"/>
                <a:gd name="connsiteY211" fmla="*/ 34503 h 1971096"/>
                <a:gd name="connsiteX212" fmla="*/ 1200838 w 1971542"/>
                <a:gd name="connsiteY212" fmla="*/ 33737 h 1971096"/>
                <a:gd name="connsiteX213" fmla="*/ 1139458 w 1971542"/>
                <a:gd name="connsiteY213" fmla="*/ 21971 h 1971096"/>
                <a:gd name="connsiteX214" fmla="*/ 1141105 w 1971542"/>
                <a:gd name="connsiteY214" fmla="*/ 11615 h 1971096"/>
                <a:gd name="connsiteX215" fmla="*/ 1203145 w 1971542"/>
                <a:gd name="connsiteY215" fmla="*/ 23508 h 1971096"/>
                <a:gd name="connsiteX216" fmla="*/ 890194 w 1971542"/>
                <a:gd name="connsiteY216" fmla="*/ 14494 h 1971096"/>
                <a:gd name="connsiteX217" fmla="*/ 889177 w 1971542"/>
                <a:gd name="connsiteY217" fmla="*/ 4060 h 1971096"/>
                <a:gd name="connsiteX218" fmla="*/ 952209 w 1971542"/>
                <a:gd name="connsiteY218" fmla="*/ -41 h 1971096"/>
                <a:gd name="connsiteX219" fmla="*/ 952555 w 1971542"/>
                <a:gd name="connsiteY219" fmla="*/ 10441 h 1971096"/>
                <a:gd name="connsiteX220" fmla="*/ 890194 w 1971542"/>
                <a:gd name="connsiteY220" fmla="*/ 14494 h 1971096"/>
                <a:gd name="connsiteX221" fmla="*/ 1077454 w 1971542"/>
                <a:gd name="connsiteY221" fmla="*/ 14169 h 1971096"/>
                <a:gd name="connsiteX222" fmla="*/ 1015078 w 1971542"/>
                <a:gd name="connsiteY222" fmla="*/ 10336 h 1971096"/>
                <a:gd name="connsiteX223" fmla="*/ 1015387 w 1971542"/>
                <a:gd name="connsiteY223" fmla="*/ -146 h 1971096"/>
                <a:gd name="connsiteX224" fmla="*/ 1078430 w 1971542"/>
                <a:gd name="connsiteY224" fmla="*/ 3729 h 19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971542" h="1971096">
                  <a:moveTo>
                    <a:pt x="985982" y="1970951"/>
                  </a:moveTo>
                  <a:cubicBezTo>
                    <a:pt x="975521" y="1970872"/>
                    <a:pt x="964935" y="1970799"/>
                    <a:pt x="954542" y="1970474"/>
                  </a:cubicBezTo>
                  <a:lnTo>
                    <a:pt x="954862" y="1959992"/>
                  </a:lnTo>
                  <a:cubicBezTo>
                    <a:pt x="965150" y="1960312"/>
                    <a:pt x="975673" y="1960454"/>
                    <a:pt x="985987" y="1960464"/>
                  </a:cubicBezTo>
                  <a:cubicBezTo>
                    <a:pt x="996348" y="1960464"/>
                    <a:pt x="1006909" y="1960296"/>
                    <a:pt x="1017380" y="1959955"/>
                  </a:cubicBezTo>
                  <a:lnTo>
                    <a:pt x="1017721" y="1970437"/>
                  </a:lnTo>
                  <a:cubicBezTo>
                    <a:pt x="1007129" y="1970778"/>
                    <a:pt x="996453" y="1970951"/>
                    <a:pt x="985982" y="1970951"/>
                  </a:cubicBezTo>
                  <a:close/>
                  <a:moveTo>
                    <a:pt x="891500" y="1966520"/>
                  </a:moveTo>
                  <a:cubicBezTo>
                    <a:pt x="870626" y="1964543"/>
                    <a:pt x="849542" y="1961869"/>
                    <a:pt x="828841" y="1958566"/>
                  </a:cubicBezTo>
                  <a:lnTo>
                    <a:pt x="830492" y="1948210"/>
                  </a:lnTo>
                  <a:cubicBezTo>
                    <a:pt x="850973" y="1951477"/>
                    <a:pt x="871832" y="1954130"/>
                    <a:pt x="892491" y="1956086"/>
                  </a:cubicBezTo>
                  <a:close/>
                  <a:moveTo>
                    <a:pt x="1080752" y="1966410"/>
                  </a:moveTo>
                  <a:lnTo>
                    <a:pt x="1079751" y="1955976"/>
                  </a:lnTo>
                  <a:cubicBezTo>
                    <a:pt x="1100400" y="1953999"/>
                    <a:pt x="1121258" y="1951319"/>
                    <a:pt x="1141739" y="1948021"/>
                  </a:cubicBezTo>
                  <a:lnTo>
                    <a:pt x="1143407" y="1958377"/>
                  </a:lnTo>
                  <a:cubicBezTo>
                    <a:pt x="1122705" y="1961707"/>
                    <a:pt x="1101621" y="1964412"/>
                    <a:pt x="1080752" y="1966410"/>
                  </a:cubicBezTo>
                  <a:close/>
                  <a:moveTo>
                    <a:pt x="766810" y="1946600"/>
                  </a:moveTo>
                  <a:cubicBezTo>
                    <a:pt x="746372" y="1941965"/>
                    <a:pt x="725801" y="1936596"/>
                    <a:pt x="705682" y="1930655"/>
                  </a:cubicBezTo>
                  <a:lnTo>
                    <a:pt x="708655" y="1920598"/>
                  </a:lnTo>
                  <a:cubicBezTo>
                    <a:pt x="728559" y="1926481"/>
                    <a:pt x="748909" y="1931782"/>
                    <a:pt x="769128" y="1936365"/>
                  </a:cubicBezTo>
                  <a:close/>
                  <a:moveTo>
                    <a:pt x="1205421" y="1946338"/>
                  </a:moveTo>
                  <a:lnTo>
                    <a:pt x="1203088" y="1936119"/>
                  </a:lnTo>
                  <a:cubicBezTo>
                    <a:pt x="1223359" y="1931494"/>
                    <a:pt x="1243698" y="1926161"/>
                    <a:pt x="1263545" y="1920268"/>
                  </a:cubicBezTo>
                  <a:lnTo>
                    <a:pt x="1266528" y="1930325"/>
                  </a:lnTo>
                  <a:cubicBezTo>
                    <a:pt x="1246472" y="1936281"/>
                    <a:pt x="1225907" y="1941666"/>
                    <a:pt x="1205416" y="1946338"/>
                  </a:cubicBezTo>
                  <a:close/>
                  <a:moveTo>
                    <a:pt x="645702" y="1910803"/>
                  </a:moveTo>
                  <a:cubicBezTo>
                    <a:pt x="625982" y="1903562"/>
                    <a:pt x="606245" y="1895581"/>
                    <a:pt x="587049" y="1887087"/>
                  </a:cubicBezTo>
                  <a:lnTo>
                    <a:pt x="591291" y="1877502"/>
                  </a:lnTo>
                  <a:cubicBezTo>
                    <a:pt x="610283" y="1885897"/>
                    <a:pt x="629804" y="1893793"/>
                    <a:pt x="649320" y="1900961"/>
                  </a:cubicBezTo>
                  <a:close/>
                  <a:moveTo>
                    <a:pt x="1326477" y="1910394"/>
                  </a:moveTo>
                  <a:lnTo>
                    <a:pt x="1322853" y="1900552"/>
                  </a:lnTo>
                  <a:cubicBezTo>
                    <a:pt x="1342249" y="1893411"/>
                    <a:pt x="1361702" y="1885519"/>
                    <a:pt x="1380678" y="1877104"/>
                  </a:cubicBezTo>
                  <a:lnTo>
                    <a:pt x="1384931" y="1886689"/>
                  </a:lnTo>
                  <a:cubicBezTo>
                    <a:pt x="1365750" y="1895199"/>
                    <a:pt x="1346082" y="1903174"/>
                    <a:pt x="1326477" y="1910394"/>
                  </a:cubicBezTo>
                  <a:close/>
                  <a:moveTo>
                    <a:pt x="530063" y="1859643"/>
                  </a:moveTo>
                  <a:cubicBezTo>
                    <a:pt x="511501" y="1849953"/>
                    <a:pt x="492965" y="1839508"/>
                    <a:pt x="474975" y="1828602"/>
                  </a:cubicBezTo>
                  <a:lnTo>
                    <a:pt x="480413" y="1819630"/>
                  </a:lnTo>
                  <a:cubicBezTo>
                    <a:pt x="498214" y="1830426"/>
                    <a:pt x="516550" y="1840756"/>
                    <a:pt x="534913" y="1850341"/>
                  </a:cubicBezTo>
                  <a:close/>
                  <a:moveTo>
                    <a:pt x="1441759" y="1859255"/>
                  </a:moveTo>
                  <a:lnTo>
                    <a:pt x="1436904" y="1849963"/>
                  </a:lnTo>
                  <a:cubicBezTo>
                    <a:pt x="1455225" y="1840384"/>
                    <a:pt x="1473519" y="1830054"/>
                    <a:pt x="1491274" y="1819263"/>
                  </a:cubicBezTo>
                  <a:lnTo>
                    <a:pt x="1496721" y="1828224"/>
                  </a:lnTo>
                  <a:cubicBezTo>
                    <a:pt x="1478773" y="1839135"/>
                    <a:pt x="1460285" y="1849570"/>
                    <a:pt x="1441759" y="1859255"/>
                  </a:cubicBezTo>
                  <a:close/>
                  <a:moveTo>
                    <a:pt x="422000" y="1794099"/>
                  </a:moveTo>
                  <a:cubicBezTo>
                    <a:pt x="404807" y="1782102"/>
                    <a:pt x="387771" y="1769376"/>
                    <a:pt x="371354" y="1756289"/>
                  </a:cubicBezTo>
                  <a:lnTo>
                    <a:pt x="377892" y="1748083"/>
                  </a:lnTo>
                  <a:cubicBezTo>
                    <a:pt x="394137" y="1761039"/>
                    <a:pt x="410994" y="1773624"/>
                    <a:pt x="428004" y="1785495"/>
                  </a:cubicBezTo>
                  <a:close/>
                  <a:moveTo>
                    <a:pt x="1549607" y="1793722"/>
                  </a:moveTo>
                  <a:lnTo>
                    <a:pt x="1543598" y="1785133"/>
                  </a:lnTo>
                  <a:cubicBezTo>
                    <a:pt x="1560603" y="1773246"/>
                    <a:pt x="1577439" y="1760662"/>
                    <a:pt x="1593642" y="1747721"/>
                  </a:cubicBezTo>
                  <a:lnTo>
                    <a:pt x="1600186" y="1755911"/>
                  </a:lnTo>
                  <a:cubicBezTo>
                    <a:pt x="1583810" y="1768994"/>
                    <a:pt x="1566790" y="1781709"/>
                    <a:pt x="1549607" y="1793722"/>
                  </a:cubicBezTo>
                  <a:close/>
                  <a:moveTo>
                    <a:pt x="323229" y="1715316"/>
                  </a:moveTo>
                  <a:cubicBezTo>
                    <a:pt x="307688" y="1701211"/>
                    <a:pt x="292408" y="1686425"/>
                    <a:pt x="277821" y="1671387"/>
                  </a:cubicBezTo>
                  <a:lnTo>
                    <a:pt x="285351" y="1664088"/>
                  </a:lnTo>
                  <a:cubicBezTo>
                    <a:pt x="299780" y="1678969"/>
                    <a:pt x="314903" y="1693593"/>
                    <a:pt x="330282" y="1707556"/>
                  </a:cubicBezTo>
                  <a:close/>
                  <a:moveTo>
                    <a:pt x="1648263" y="1714955"/>
                  </a:moveTo>
                  <a:lnTo>
                    <a:pt x="1641205" y="1707189"/>
                  </a:lnTo>
                  <a:cubicBezTo>
                    <a:pt x="1656547" y="1693257"/>
                    <a:pt x="1671649" y="1678623"/>
                    <a:pt x="1686105" y="1663705"/>
                  </a:cubicBezTo>
                  <a:lnTo>
                    <a:pt x="1693634" y="1670999"/>
                  </a:lnTo>
                  <a:cubicBezTo>
                    <a:pt x="1679032" y="1686079"/>
                    <a:pt x="1663763" y="1700865"/>
                    <a:pt x="1648263" y="1714955"/>
                  </a:cubicBezTo>
                  <a:close/>
                  <a:moveTo>
                    <a:pt x="235312" y="1624667"/>
                  </a:moveTo>
                  <a:cubicBezTo>
                    <a:pt x="221705" y="1608712"/>
                    <a:pt x="208434" y="1592116"/>
                    <a:pt x="195871" y="1575342"/>
                  </a:cubicBezTo>
                  <a:lnTo>
                    <a:pt x="204265" y="1569055"/>
                  </a:lnTo>
                  <a:cubicBezTo>
                    <a:pt x="216698" y="1585656"/>
                    <a:pt x="229822" y="1602079"/>
                    <a:pt x="243287" y="1617856"/>
                  </a:cubicBezTo>
                  <a:close/>
                  <a:moveTo>
                    <a:pt x="1736133" y="1624232"/>
                  </a:moveTo>
                  <a:lnTo>
                    <a:pt x="1728157" y="1617431"/>
                  </a:lnTo>
                  <a:cubicBezTo>
                    <a:pt x="1741617" y="1601638"/>
                    <a:pt x="1754747" y="1585195"/>
                    <a:pt x="1767174" y="1568573"/>
                  </a:cubicBezTo>
                  <a:lnTo>
                    <a:pt x="1775574" y="1574849"/>
                  </a:lnTo>
                  <a:cubicBezTo>
                    <a:pt x="1763011" y="1591649"/>
                    <a:pt x="1749745" y="1608266"/>
                    <a:pt x="1736133" y="1624232"/>
                  </a:cubicBezTo>
                  <a:close/>
                  <a:moveTo>
                    <a:pt x="159670" y="1523605"/>
                  </a:moveTo>
                  <a:cubicBezTo>
                    <a:pt x="148197" y="1506034"/>
                    <a:pt x="137155" y="1487892"/>
                    <a:pt x="126851" y="1469681"/>
                  </a:cubicBezTo>
                  <a:lnTo>
                    <a:pt x="135980" y="1464516"/>
                  </a:lnTo>
                  <a:cubicBezTo>
                    <a:pt x="146173" y="1482538"/>
                    <a:pt x="157095" y="1500486"/>
                    <a:pt x="168447" y="1517869"/>
                  </a:cubicBezTo>
                  <a:close/>
                  <a:moveTo>
                    <a:pt x="1811791" y="1523033"/>
                  </a:moveTo>
                  <a:lnTo>
                    <a:pt x="1803003" y="1517307"/>
                  </a:lnTo>
                  <a:cubicBezTo>
                    <a:pt x="1814360" y="1499894"/>
                    <a:pt x="1825282" y="1481914"/>
                    <a:pt x="1835481" y="1463850"/>
                  </a:cubicBezTo>
                  <a:lnTo>
                    <a:pt x="1844615" y="1469005"/>
                  </a:lnTo>
                  <a:cubicBezTo>
                    <a:pt x="1834312" y="1487262"/>
                    <a:pt x="1823269" y="1505442"/>
                    <a:pt x="1811791" y="1523033"/>
                  </a:cubicBezTo>
                  <a:close/>
                  <a:moveTo>
                    <a:pt x="97566" y="1413770"/>
                  </a:moveTo>
                  <a:cubicBezTo>
                    <a:pt x="88443" y="1394899"/>
                    <a:pt x="79822" y="1375503"/>
                    <a:pt x="71947" y="1356113"/>
                  </a:cubicBezTo>
                  <a:lnTo>
                    <a:pt x="81663" y="1352170"/>
                  </a:lnTo>
                  <a:cubicBezTo>
                    <a:pt x="89455" y="1371345"/>
                    <a:pt x="97981" y="1390536"/>
                    <a:pt x="107010" y="1409203"/>
                  </a:cubicBezTo>
                  <a:close/>
                  <a:moveTo>
                    <a:pt x="1873910" y="1412952"/>
                  </a:moveTo>
                  <a:lnTo>
                    <a:pt x="1864467" y="1408396"/>
                  </a:lnTo>
                  <a:cubicBezTo>
                    <a:pt x="1873491" y="1389697"/>
                    <a:pt x="1882022" y="1370454"/>
                    <a:pt x="1889824" y="1351189"/>
                  </a:cubicBezTo>
                  <a:lnTo>
                    <a:pt x="1899540" y="1355122"/>
                  </a:lnTo>
                  <a:cubicBezTo>
                    <a:pt x="1891654" y="1374596"/>
                    <a:pt x="1883034" y="1394055"/>
                    <a:pt x="1873910" y="1412952"/>
                  </a:cubicBezTo>
                  <a:close/>
                  <a:moveTo>
                    <a:pt x="50055" y="1296857"/>
                  </a:moveTo>
                  <a:cubicBezTo>
                    <a:pt x="43422" y="1276937"/>
                    <a:pt x="37361" y="1256561"/>
                    <a:pt x="32044" y="1236294"/>
                  </a:cubicBezTo>
                  <a:lnTo>
                    <a:pt x="42185" y="1233631"/>
                  </a:lnTo>
                  <a:cubicBezTo>
                    <a:pt x="47449" y="1253677"/>
                    <a:pt x="53443" y="1273838"/>
                    <a:pt x="60007" y="1293537"/>
                  </a:cubicBezTo>
                  <a:close/>
                  <a:moveTo>
                    <a:pt x="1921390" y="1295745"/>
                  </a:moveTo>
                  <a:lnTo>
                    <a:pt x="1911438" y="1292447"/>
                  </a:lnTo>
                  <a:cubicBezTo>
                    <a:pt x="1917961" y="1272768"/>
                    <a:pt x="1923938" y="1252602"/>
                    <a:pt x="1929187" y="1232514"/>
                  </a:cubicBezTo>
                  <a:lnTo>
                    <a:pt x="1939333" y="1235167"/>
                  </a:lnTo>
                  <a:cubicBezTo>
                    <a:pt x="1934026" y="1255475"/>
                    <a:pt x="1927986" y="1275856"/>
                    <a:pt x="1921390" y="1295745"/>
                  </a:cubicBezTo>
                  <a:close/>
                  <a:moveTo>
                    <a:pt x="17976" y="1174715"/>
                  </a:moveTo>
                  <a:cubicBezTo>
                    <a:pt x="13964" y="1154140"/>
                    <a:pt x="10577" y="1133161"/>
                    <a:pt x="7898" y="1112355"/>
                  </a:cubicBezTo>
                  <a:lnTo>
                    <a:pt x="18296" y="1111012"/>
                  </a:lnTo>
                  <a:cubicBezTo>
                    <a:pt x="20949" y="1131598"/>
                    <a:pt x="24305" y="1152352"/>
                    <a:pt x="28264" y="1172707"/>
                  </a:cubicBezTo>
                  <a:close/>
                  <a:moveTo>
                    <a:pt x="1953328" y="1173562"/>
                  </a:moveTo>
                  <a:lnTo>
                    <a:pt x="1943035" y="1171574"/>
                  </a:lnTo>
                  <a:cubicBezTo>
                    <a:pt x="1946967" y="1151224"/>
                    <a:pt x="1950302" y="1130460"/>
                    <a:pt x="1952929" y="1109859"/>
                  </a:cubicBezTo>
                  <a:lnTo>
                    <a:pt x="1963332" y="1111191"/>
                  </a:lnTo>
                  <a:cubicBezTo>
                    <a:pt x="1960679" y="1132012"/>
                    <a:pt x="1957307" y="1152997"/>
                    <a:pt x="1953328" y="1173562"/>
                  </a:cubicBezTo>
                  <a:close/>
                  <a:moveTo>
                    <a:pt x="1831" y="1049486"/>
                  </a:moveTo>
                  <a:cubicBezTo>
                    <a:pt x="489" y="1028580"/>
                    <a:pt x="-203" y="1007339"/>
                    <a:pt x="-230" y="986339"/>
                  </a:cubicBezTo>
                  <a:lnTo>
                    <a:pt x="10257" y="986328"/>
                  </a:lnTo>
                  <a:cubicBezTo>
                    <a:pt x="10284" y="1007108"/>
                    <a:pt x="10971" y="1028124"/>
                    <a:pt x="12302" y="1048809"/>
                  </a:cubicBezTo>
                  <a:close/>
                  <a:moveTo>
                    <a:pt x="1969325" y="1048311"/>
                  </a:moveTo>
                  <a:lnTo>
                    <a:pt x="1958859" y="1047645"/>
                  </a:lnTo>
                  <a:cubicBezTo>
                    <a:pt x="1960165" y="1026986"/>
                    <a:pt x="1960826" y="1005965"/>
                    <a:pt x="1960826" y="985180"/>
                  </a:cubicBezTo>
                  <a:lnTo>
                    <a:pt x="1960820" y="982883"/>
                  </a:lnTo>
                  <a:lnTo>
                    <a:pt x="1971307" y="982883"/>
                  </a:lnTo>
                  <a:lnTo>
                    <a:pt x="1971313" y="985143"/>
                  </a:lnTo>
                  <a:cubicBezTo>
                    <a:pt x="1971313" y="1006185"/>
                    <a:pt x="1970642" y="1027426"/>
                    <a:pt x="1969325" y="1048311"/>
                  </a:cubicBezTo>
                  <a:close/>
                  <a:moveTo>
                    <a:pt x="12155" y="923857"/>
                  </a:moveTo>
                  <a:lnTo>
                    <a:pt x="1690" y="923213"/>
                  </a:lnTo>
                  <a:cubicBezTo>
                    <a:pt x="2990" y="902270"/>
                    <a:pt x="4977" y="881113"/>
                    <a:pt x="7604" y="860322"/>
                  </a:cubicBezTo>
                  <a:lnTo>
                    <a:pt x="18007" y="861633"/>
                  </a:lnTo>
                  <a:cubicBezTo>
                    <a:pt x="15407" y="882203"/>
                    <a:pt x="13440" y="903141"/>
                    <a:pt x="12155" y="923857"/>
                  </a:cubicBezTo>
                  <a:close/>
                  <a:moveTo>
                    <a:pt x="1958718" y="920418"/>
                  </a:moveTo>
                  <a:cubicBezTo>
                    <a:pt x="1957355" y="899685"/>
                    <a:pt x="1955310" y="878758"/>
                    <a:pt x="1952641" y="858215"/>
                  </a:cubicBezTo>
                  <a:lnTo>
                    <a:pt x="1963038" y="856862"/>
                  </a:lnTo>
                  <a:cubicBezTo>
                    <a:pt x="1965734" y="877626"/>
                    <a:pt x="1967805" y="898778"/>
                    <a:pt x="1969184" y="919731"/>
                  </a:cubicBezTo>
                  <a:close/>
                  <a:moveTo>
                    <a:pt x="27828" y="799918"/>
                  </a:moveTo>
                  <a:lnTo>
                    <a:pt x="17530" y="797936"/>
                  </a:lnTo>
                  <a:cubicBezTo>
                    <a:pt x="21489" y="777355"/>
                    <a:pt x="26171" y="756622"/>
                    <a:pt x="31452" y="736320"/>
                  </a:cubicBezTo>
                  <a:lnTo>
                    <a:pt x="41598" y="738957"/>
                  </a:lnTo>
                  <a:cubicBezTo>
                    <a:pt x="36375" y="759045"/>
                    <a:pt x="31745" y="779552"/>
                    <a:pt x="27828" y="799918"/>
                  </a:cubicBezTo>
                  <a:close/>
                  <a:moveTo>
                    <a:pt x="1942589" y="796536"/>
                  </a:moveTo>
                  <a:cubicBezTo>
                    <a:pt x="1938599" y="776159"/>
                    <a:pt x="1933885" y="755668"/>
                    <a:pt x="1928599" y="735622"/>
                  </a:cubicBezTo>
                  <a:lnTo>
                    <a:pt x="1938740" y="732953"/>
                  </a:lnTo>
                  <a:cubicBezTo>
                    <a:pt x="1944089" y="753209"/>
                    <a:pt x="1948844" y="773926"/>
                    <a:pt x="1952882" y="794517"/>
                  </a:cubicBezTo>
                  <a:close/>
                  <a:moveTo>
                    <a:pt x="59284" y="679009"/>
                  </a:moveTo>
                  <a:lnTo>
                    <a:pt x="49321" y="675726"/>
                  </a:lnTo>
                  <a:cubicBezTo>
                    <a:pt x="55902" y="655796"/>
                    <a:pt x="63232" y="635808"/>
                    <a:pt x="71103" y="616313"/>
                  </a:cubicBezTo>
                  <a:lnTo>
                    <a:pt x="80829" y="620240"/>
                  </a:lnTo>
                  <a:cubicBezTo>
                    <a:pt x="73043" y="639525"/>
                    <a:pt x="65791" y="659298"/>
                    <a:pt x="59284" y="679009"/>
                  </a:cubicBezTo>
                  <a:close/>
                  <a:moveTo>
                    <a:pt x="1910719" y="675742"/>
                  </a:moveTo>
                  <a:cubicBezTo>
                    <a:pt x="1904133" y="656058"/>
                    <a:pt x="1896829" y="636343"/>
                    <a:pt x="1889001" y="617136"/>
                  </a:cubicBezTo>
                  <a:lnTo>
                    <a:pt x="1898706" y="613177"/>
                  </a:lnTo>
                  <a:cubicBezTo>
                    <a:pt x="1906624" y="632588"/>
                    <a:pt x="1914012" y="652519"/>
                    <a:pt x="1920666" y="672412"/>
                  </a:cubicBezTo>
                  <a:close/>
                  <a:moveTo>
                    <a:pt x="106124" y="562992"/>
                  </a:moveTo>
                  <a:lnTo>
                    <a:pt x="96670" y="558446"/>
                  </a:lnTo>
                  <a:cubicBezTo>
                    <a:pt x="105767" y="539533"/>
                    <a:pt x="115604" y="520667"/>
                    <a:pt x="125907" y="502367"/>
                  </a:cubicBezTo>
                  <a:lnTo>
                    <a:pt x="135047" y="507511"/>
                  </a:lnTo>
                  <a:cubicBezTo>
                    <a:pt x="124853" y="525616"/>
                    <a:pt x="115121" y="544283"/>
                    <a:pt x="106124" y="562992"/>
                  </a:cubicBezTo>
                  <a:close/>
                  <a:moveTo>
                    <a:pt x="1863586" y="560134"/>
                  </a:moveTo>
                  <a:cubicBezTo>
                    <a:pt x="1854551" y="541509"/>
                    <a:pt x="1844788" y="522911"/>
                    <a:pt x="1834547" y="504857"/>
                  </a:cubicBezTo>
                  <a:lnTo>
                    <a:pt x="1843671" y="499682"/>
                  </a:lnTo>
                  <a:cubicBezTo>
                    <a:pt x="1854022" y="517935"/>
                    <a:pt x="1863895" y="536733"/>
                    <a:pt x="1873019" y="555562"/>
                  </a:cubicBezTo>
                  <a:close/>
                  <a:moveTo>
                    <a:pt x="167456" y="454006"/>
                  </a:moveTo>
                  <a:lnTo>
                    <a:pt x="158668" y="448291"/>
                  </a:lnTo>
                  <a:cubicBezTo>
                    <a:pt x="170104" y="430710"/>
                    <a:pt x="182269" y="413259"/>
                    <a:pt x="194817" y="396433"/>
                  </a:cubicBezTo>
                  <a:lnTo>
                    <a:pt x="203227" y="402699"/>
                  </a:lnTo>
                  <a:cubicBezTo>
                    <a:pt x="190806" y="419352"/>
                    <a:pt x="178772" y="436614"/>
                    <a:pt x="167456" y="454006"/>
                  </a:cubicBezTo>
                  <a:close/>
                  <a:moveTo>
                    <a:pt x="1802017" y="451542"/>
                  </a:moveTo>
                  <a:cubicBezTo>
                    <a:pt x="1790670" y="434212"/>
                    <a:pt x="1778600" y="417003"/>
                    <a:pt x="1766136" y="400397"/>
                  </a:cubicBezTo>
                  <a:lnTo>
                    <a:pt x="1774525" y="394105"/>
                  </a:lnTo>
                  <a:cubicBezTo>
                    <a:pt x="1787120" y="410889"/>
                    <a:pt x="1799322" y="428282"/>
                    <a:pt x="1810794" y="445795"/>
                  </a:cubicBezTo>
                  <a:close/>
                  <a:moveTo>
                    <a:pt x="242186" y="353799"/>
                  </a:moveTo>
                  <a:lnTo>
                    <a:pt x="234200" y="347008"/>
                  </a:lnTo>
                  <a:cubicBezTo>
                    <a:pt x="247781" y="331026"/>
                    <a:pt x="262059" y="315275"/>
                    <a:pt x="276641" y="300195"/>
                  </a:cubicBezTo>
                  <a:lnTo>
                    <a:pt x="284181" y="307483"/>
                  </a:lnTo>
                  <a:cubicBezTo>
                    <a:pt x="269756" y="322406"/>
                    <a:pt x="255631" y="337989"/>
                    <a:pt x="242186" y="353799"/>
                  </a:cubicBezTo>
                  <a:close/>
                  <a:moveTo>
                    <a:pt x="1727056" y="351633"/>
                  </a:moveTo>
                  <a:cubicBezTo>
                    <a:pt x="1713576" y="335871"/>
                    <a:pt x="1699397" y="320335"/>
                    <a:pt x="1684941" y="305454"/>
                  </a:cubicBezTo>
                  <a:lnTo>
                    <a:pt x="1692455" y="298144"/>
                  </a:lnTo>
                  <a:cubicBezTo>
                    <a:pt x="1707073" y="313183"/>
                    <a:pt x="1721399" y="328887"/>
                    <a:pt x="1735021" y="344822"/>
                  </a:cubicBezTo>
                  <a:close/>
                  <a:moveTo>
                    <a:pt x="329028" y="263936"/>
                  </a:moveTo>
                  <a:lnTo>
                    <a:pt x="321971" y="256186"/>
                  </a:lnTo>
                  <a:cubicBezTo>
                    <a:pt x="337486" y="242050"/>
                    <a:pt x="353647" y="228249"/>
                    <a:pt x="369996" y="215167"/>
                  </a:cubicBezTo>
                  <a:lnTo>
                    <a:pt x="376550" y="223352"/>
                  </a:lnTo>
                  <a:cubicBezTo>
                    <a:pt x="360374" y="236298"/>
                    <a:pt x="344387" y="249952"/>
                    <a:pt x="329028" y="263936"/>
                  </a:cubicBezTo>
                  <a:close/>
                  <a:moveTo>
                    <a:pt x="1639957" y="262038"/>
                  </a:moveTo>
                  <a:cubicBezTo>
                    <a:pt x="1624578" y="248117"/>
                    <a:pt x="1608544" y="234499"/>
                    <a:pt x="1592294" y="221569"/>
                  </a:cubicBezTo>
                  <a:lnTo>
                    <a:pt x="1598827" y="213363"/>
                  </a:lnTo>
                  <a:cubicBezTo>
                    <a:pt x="1615250" y="226435"/>
                    <a:pt x="1631452" y="240194"/>
                    <a:pt x="1646989" y="254262"/>
                  </a:cubicBezTo>
                  <a:close/>
                  <a:moveTo>
                    <a:pt x="426552" y="185882"/>
                  </a:moveTo>
                  <a:lnTo>
                    <a:pt x="420537" y="177293"/>
                  </a:lnTo>
                  <a:cubicBezTo>
                    <a:pt x="437694" y="165270"/>
                    <a:pt x="455475" y="153645"/>
                    <a:pt x="473376" y="142739"/>
                  </a:cubicBezTo>
                  <a:lnTo>
                    <a:pt x="478834" y="151694"/>
                  </a:lnTo>
                  <a:cubicBezTo>
                    <a:pt x="461122" y="162485"/>
                    <a:pt x="443530" y="173990"/>
                    <a:pt x="426552" y="185882"/>
                  </a:cubicBezTo>
                  <a:close/>
                  <a:moveTo>
                    <a:pt x="1542140" y="184214"/>
                  </a:moveTo>
                  <a:cubicBezTo>
                    <a:pt x="1525068" y="172333"/>
                    <a:pt x="1507423" y="160865"/>
                    <a:pt x="1489690" y="150137"/>
                  </a:cubicBezTo>
                  <a:lnTo>
                    <a:pt x="1495122" y="141166"/>
                  </a:lnTo>
                  <a:cubicBezTo>
                    <a:pt x="1513044" y="152009"/>
                    <a:pt x="1530883" y="163597"/>
                    <a:pt x="1548134" y="175605"/>
                  </a:cubicBezTo>
                  <a:close/>
                  <a:moveTo>
                    <a:pt x="533172" y="120926"/>
                  </a:moveTo>
                  <a:lnTo>
                    <a:pt x="528301" y="111640"/>
                  </a:lnTo>
                  <a:cubicBezTo>
                    <a:pt x="546842" y="101913"/>
                    <a:pt x="565949" y="92664"/>
                    <a:pt x="585093" y="84138"/>
                  </a:cubicBezTo>
                  <a:lnTo>
                    <a:pt x="589361" y="93717"/>
                  </a:lnTo>
                  <a:cubicBezTo>
                    <a:pt x="570417" y="102149"/>
                    <a:pt x="551514" y="111304"/>
                    <a:pt x="533172" y="120926"/>
                  </a:cubicBezTo>
                  <a:close/>
                  <a:moveTo>
                    <a:pt x="1435153" y="119489"/>
                  </a:moveTo>
                  <a:cubicBezTo>
                    <a:pt x="1416738" y="109904"/>
                    <a:pt x="1397762" y="100791"/>
                    <a:pt x="1378743" y="92401"/>
                  </a:cubicBezTo>
                  <a:lnTo>
                    <a:pt x="1382980" y="82806"/>
                  </a:lnTo>
                  <a:cubicBezTo>
                    <a:pt x="1402198" y="91284"/>
                    <a:pt x="1421383" y="100497"/>
                    <a:pt x="1439998" y="110187"/>
                  </a:cubicBezTo>
                  <a:close/>
                  <a:moveTo>
                    <a:pt x="647160" y="70195"/>
                  </a:moveTo>
                  <a:lnTo>
                    <a:pt x="643516" y="60359"/>
                  </a:lnTo>
                  <a:cubicBezTo>
                    <a:pt x="663179" y="53086"/>
                    <a:pt x="683345" y="46358"/>
                    <a:pt x="703449" y="40365"/>
                  </a:cubicBezTo>
                  <a:lnTo>
                    <a:pt x="706442" y="50417"/>
                  </a:lnTo>
                  <a:cubicBezTo>
                    <a:pt x="686554" y="56342"/>
                    <a:pt x="666608" y="63001"/>
                    <a:pt x="647160" y="70195"/>
                  </a:cubicBezTo>
                  <a:close/>
                  <a:moveTo>
                    <a:pt x="1320688" y="69005"/>
                  </a:moveTo>
                  <a:cubicBezTo>
                    <a:pt x="1301198" y="61874"/>
                    <a:pt x="1281226" y="55288"/>
                    <a:pt x="1261337" y="49436"/>
                  </a:cubicBezTo>
                  <a:lnTo>
                    <a:pt x="1264295" y="39374"/>
                  </a:lnTo>
                  <a:cubicBezTo>
                    <a:pt x="1284403" y="45294"/>
                    <a:pt x="1304591" y="51948"/>
                    <a:pt x="1324295" y="59158"/>
                  </a:cubicBezTo>
                  <a:close/>
                  <a:moveTo>
                    <a:pt x="766879" y="34503"/>
                  </a:moveTo>
                  <a:lnTo>
                    <a:pt x="764535" y="24284"/>
                  </a:lnTo>
                  <a:cubicBezTo>
                    <a:pt x="784942" y="19606"/>
                    <a:pt x="805801" y="15532"/>
                    <a:pt x="826534" y="12166"/>
                  </a:cubicBezTo>
                  <a:lnTo>
                    <a:pt x="828217" y="22522"/>
                  </a:lnTo>
                  <a:cubicBezTo>
                    <a:pt x="807699" y="25851"/>
                    <a:pt x="787061" y="29878"/>
                    <a:pt x="766879" y="34503"/>
                  </a:cubicBezTo>
                  <a:close/>
                  <a:moveTo>
                    <a:pt x="1200838" y="33737"/>
                  </a:moveTo>
                  <a:cubicBezTo>
                    <a:pt x="1180619" y="29181"/>
                    <a:pt x="1159971" y="25227"/>
                    <a:pt x="1139458" y="21971"/>
                  </a:cubicBezTo>
                  <a:lnTo>
                    <a:pt x="1141105" y="11615"/>
                  </a:lnTo>
                  <a:cubicBezTo>
                    <a:pt x="1161832" y="14903"/>
                    <a:pt x="1182706" y="18904"/>
                    <a:pt x="1203145" y="23508"/>
                  </a:cubicBezTo>
                  <a:close/>
                  <a:moveTo>
                    <a:pt x="890194" y="14494"/>
                  </a:moveTo>
                  <a:lnTo>
                    <a:pt x="889177" y="4060"/>
                  </a:lnTo>
                  <a:cubicBezTo>
                    <a:pt x="909999" y="2041"/>
                    <a:pt x="931209" y="656"/>
                    <a:pt x="952209" y="-41"/>
                  </a:cubicBezTo>
                  <a:lnTo>
                    <a:pt x="952555" y="10441"/>
                  </a:lnTo>
                  <a:cubicBezTo>
                    <a:pt x="931775" y="11133"/>
                    <a:pt x="910796" y="12496"/>
                    <a:pt x="890194" y="14494"/>
                  </a:cubicBezTo>
                  <a:close/>
                  <a:moveTo>
                    <a:pt x="1077454" y="14169"/>
                  </a:moveTo>
                  <a:cubicBezTo>
                    <a:pt x="1056821" y="12239"/>
                    <a:pt x="1035832" y="10949"/>
                    <a:pt x="1015078" y="10336"/>
                  </a:cubicBezTo>
                  <a:lnTo>
                    <a:pt x="1015387" y="-146"/>
                  </a:lnTo>
                  <a:cubicBezTo>
                    <a:pt x="1036366" y="478"/>
                    <a:pt x="1057576" y="1779"/>
                    <a:pt x="1078430" y="3729"/>
                  </a:cubicBez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014AFF9-1370-4512-AC28-F6934466E5B5}"/>
                </a:ext>
              </a:extLst>
            </p:cNvPr>
            <p:cNvSpPr/>
            <p:nvPr/>
          </p:nvSpPr>
          <p:spPr>
            <a:xfrm>
              <a:off x="3380108" y="1585868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10B2A7E-3118-4E33-B292-22FC9F4DD6C2}"/>
                </a:ext>
              </a:extLst>
            </p:cNvPr>
            <p:cNvSpPr/>
            <p:nvPr/>
          </p:nvSpPr>
          <p:spPr>
            <a:xfrm>
              <a:off x="4334418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98EA860-81E2-4661-A8D5-183BE1495C21}"/>
                </a:ext>
              </a:extLst>
            </p:cNvPr>
            <p:cNvSpPr/>
            <p:nvPr/>
          </p:nvSpPr>
          <p:spPr>
            <a:xfrm>
              <a:off x="4035541" y="3284750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70AD4E8-71AE-48CE-A34E-5BFD9CE68898}"/>
                </a:ext>
              </a:extLst>
            </p:cNvPr>
            <p:cNvSpPr/>
            <p:nvPr/>
          </p:nvSpPr>
          <p:spPr>
            <a:xfrm>
              <a:off x="2850518" y="3326697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47F71FA-2E0E-420A-8602-E9827FE20D6D}"/>
                </a:ext>
              </a:extLst>
            </p:cNvPr>
            <p:cNvSpPr/>
            <p:nvPr/>
          </p:nvSpPr>
          <p:spPr>
            <a:xfrm>
              <a:off x="2493963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B96C003-BABA-44CB-9927-1AC200AE98BD}"/>
                </a:ext>
              </a:extLst>
            </p:cNvPr>
            <p:cNvSpPr/>
            <p:nvPr/>
          </p:nvSpPr>
          <p:spPr>
            <a:xfrm>
              <a:off x="3518488" y="1694774"/>
              <a:ext cx="216124" cy="275072"/>
            </a:xfrm>
            <a:custGeom>
              <a:avLst/>
              <a:gdLst>
                <a:gd name="connsiteX0" fmla="*/ 213442 w 216124"/>
                <a:gd name="connsiteY0" fmla="*/ 117743 h 275072"/>
                <a:gd name="connsiteX1" fmla="*/ 127480 w 216124"/>
                <a:gd name="connsiteY1" fmla="*/ 117743 h 275072"/>
                <a:gd name="connsiteX2" fmla="*/ 98007 w 216124"/>
                <a:gd name="connsiteY2" fmla="*/ 88270 h 275072"/>
                <a:gd name="connsiteX3" fmla="*/ 98007 w 216124"/>
                <a:gd name="connsiteY3" fmla="*/ 2308 h 275072"/>
                <a:gd name="connsiteX4" fmla="*/ 95553 w 216124"/>
                <a:gd name="connsiteY4" fmla="*/ -146 h 275072"/>
                <a:gd name="connsiteX5" fmla="*/ 95553 w 216124"/>
                <a:gd name="connsiteY5" fmla="*/ -146 h 275072"/>
                <a:gd name="connsiteX6" fmla="*/ 39065 w 216124"/>
                <a:gd name="connsiteY6" fmla="*/ -146 h 275072"/>
                <a:gd name="connsiteX7" fmla="*/ -230 w 216124"/>
                <a:gd name="connsiteY7" fmla="*/ 39149 h 275072"/>
                <a:gd name="connsiteX8" fmla="*/ -230 w 216124"/>
                <a:gd name="connsiteY8" fmla="*/ 235632 h 275072"/>
                <a:gd name="connsiteX9" fmla="*/ 39065 w 216124"/>
                <a:gd name="connsiteY9" fmla="*/ 274926 h 275072"/>
                <a:gd name="connsiteX10" fmla="*/ 176601 w 216124"/>
                <a:gd name="connsiteY10" fmla="*/ 274926 h 275072"/>
                <a:gd name="connsiteX11" fmla="*/ 215895 w 216124"/>
                <a:gd name="connsiteY11" fmla="*/ 235632 h 275072"/>
                <a:gd name="connsiteX12" fmla="*/ 215895 w 216124"/>
                <a:gd name="connsiteY12" fmla="*/ 120197 h 275072"/>
                <a:gd name="connsiteX13" fmla="*/ 213442 w 216124"/>
                <a:gd name="connsiteY13" fmla="*/ 117743 h 275072"/>
                <a:gd name="connsiteX14" fmla="*/ 213442 w 216124"/>
                <a:gd name="connsiteY14" fmla="*/ 117743 h 275072"/>
                <a:gd name="connsiteX15" fmla="*/ 156954 w 216124"/>
                <a:gd name="connsiteY15" fmla="*/ 215985 h 275072"/>
                <a:gd name="connsiteX16" fmla="*/ 58712 w 216124"/>
                <a:gd name="connsiteY16" fmla="*/ 215985 h 275072"/>
                <a:gd name="connsiteX17" fmla="*/ 48886 w 216124"/>
                <a:gd name="connsiteY17" fmla="*/ 206158 h 275072"/>
                <a:gd name="connsiteX18" fmla="*/ 58712 w 216124"/>
                <a:gd name="connsiteY18" fmla="*/ 196337 h 275072"/>
                <a:gd name="connsiteX19" fmla="*/ 156954 w 216124"/>
                <a:gd name="connsiteY19" fmla="*/ 196337 h 275072"/>
                <a:gd name="connsiteX20" fmla="*/ 166775 w 216124"/>
                <a:gd name="connsiteY20" fmla="*/ 206158 h 275072"/>
                <a:gd name="connsiteX21" fmla="*/ 156954 w 216124"/>
                <a:gd name="connsiteY21" fmla="*/ 215985 h 275072"/>
                <a:gd name="connsiteX22" fmla="*/ 156954 w 216124"/>
                <a:gd name="connsiteY22" fmla="*/ 166864 h 275072"/>
                <a:gd name="connsiteX23" fmla="*/ 58712 w 216124"/>
                <a:gd name="connsiteY23" fmla="*/ 166864 h 275072"/>
                <a:gd name="connsiteX24" fmla="*/ 48886 w 216124"/>
                <a:gd name="connsiteY24" fmla="*/ 157038 h 275072"/>
                <a:gd name="connsiteX25" fmla="*/ 58712 w 216124"/>
                <a:gd name="connsiteY25" fmla="*/ 147217 h 275072"/>
                <a:gd name="connsiteX26" fmla="*/ 156954 w 216124"/>
                <a:gd name="connsiteY26" fmla="*/ 147217 h 275072"/>
                <a:gd name="connsiteX27" fmla="*/ 166775 w 216124"/>
                <a:gd name="connsiteY27" fmla="*/ 157038 h 275072"/>
                <a:gd name="connsiteX28" fmla="*/ 156954 w 216124"/>
                <a:gd name="connsiteY28" fmla="*/ 166864 h 27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124" h="275072">
                  <a:moveTo>
                    <a:pt x="213442" y="117743"/>
                  </a:moveTo>
                  <a:lnTo>
                    <a:pt x="127480" y="117743"/>
                  </a:lnTo>
                  <a:cubicBezTo>
                    <a:pt x="111204" y="117743"/>
                    <a:pt x="98007" y="104550"/>
                    <a:pt x="98007" y="88270"/>
                  </a:cubicBezTo>
                  <a:lnTo>
                    <a:pt x="98007" y="2308"/>
                  </a:lnTo>
                  <a:cubicBezTo>
                    <a:pt x="98007" y="955"/>
                    <a:pt x="96911" y="-146"/>
                    <a:pt x="95553" y="-146"/>
                  </a:cubicBezTo>
                  <a:cubicBezTo>
                    <a:pt x="95553" y="-146"/>
                    <a:pt x="95553" y="-146"/>
                    <a:pt x="95553" y="-146"/>
                  </a:cubicBezTo>
                  <a:lnTo>
                    <a:pt x="39065" y="-146"/>
                  </a:lnTo>
                  <a:cubicBezTo>
                    <a:pt x="17362" y="-146"/>
                    <a:pt x="-230" y="17446"/>
                    <a:pt x="-230" y="39149"/>
                  </a:cubicBezTo>
                  <a:lnTo>
                    <a:pt x="-230" y="235632"/>
                  </a:lnTo>
                  <a:cubicBezTo>
                    <a:pt x="-230" y="257335"/>
                    <a:pt x="17362" y="274926"/>
                    <a:pt x="39065" y="274926"/>
                  </a:cubicBezTo>
                  <a:lnTo>
                    <a:pt x="176601" y="274926"/>
                  </a:lnTo>
                  <a:cubicBezTo>
                    <a:pt x="198304" y="274926"/>
                    <a:pt x="215895" y="257335"/>
                    <a:pt x="215895" y="235632"/>
                  </a:cubicBezTo>
                  <a:lnTo>
                    <a:pt x="215895" y="120197"/>
                  </a:lnTo>
                  <a:cubicBezTo>
                    <a:pt x="215895" y="118844"/>
                    <a:pt x="214800" y="117743"/>
                    <a:pt x="213442" y="117743"/>
                  </a:cubicBezTo>
                  <a:cubicBezTo>
                    <a:pt x="213442" y="117743"/>
                    <a:pt x="213442" y="117743"/>
                    <a:pt x="213442" y="117743"/>
                  </a:cubicBezTo>
                  <a:close/>
                  <a:moveTo>
                    <a:pt x="156954" y="215985"/>
                  </a:moveTo>
                  <a:lnTo>
                    <a:pt x="58712" y="215985"/>
                  </a:lnTo>
                  <a:cubicBezTo>
                    <a:pt x="53285" y="215985"/>
                    <a:pt x="48886" y="211585"/>
                    <a:pt x="48886" y="206158"/>
                  </a:cubicBezTo>
                  <a:cubicBezTo>
                    <a:pt x="48886" y="200731"/>
                    <a:pt x="53285" y="196337"/>
                    <a:pt x="58712" y="196337"/>
                  </a:cubicBezTo>
                  <a:lnTo>
                    <a:pt x="156954" y="196337"/>
                  </a:lnTo>
                  <a:cubicBezTo>
                    <a:pt x="162381" y="196337"/>
                    <a:pt x="166775" y="200731"/>
                    <a:pt x="166775" y="206158"/>
                  </a:cubicBezTo>
                  <a:cubicBezTo>
                    <a:pt x="166775" y="211585"/>
                    <a:pt x="162381" y="215985"/>
                    <a:pt x="156954" y="215985"/>
                  </a:cubicBezTo>
                  <a:close/>
                  <a:moveTo>
                    <a:pt x="156954" y="166864"/>
                  </a:moveTo>
                  <a:lnTo>
                    <a:pt x="58712" y="166864"/>
                  </a:lnTo>
                  <a:cubicBezTo>
                    <a:pt x="53285" y="166864"/>
                    <a:pt x="48886" y="162465"/>
                    <a:pt x="48886" y="157038"/>
                  </a:cubicBezTo>
                  <a:cubicBezTo>
                    <a:pt x="48886" y="151616"/>
                    <a:pt x="53285" y="147217"/>
                    <a:pt x="58712" y="147217"/>
                  </a:cubicBezTo>
                  <a:lnTo>
                    <a:pt x="156954" y="147217"/>
                  </a:lnTo>
                  <a:cubicBezTo>
                    <a:pt x="162381" y="147217"/>
                    <a:pt x="166775" y="151616"/>
                    <a:pt x="166775" y="157038"/>
                  </a:cubicBezTo>
                  <a:cubicBezTo>
                    <a:pt x="166775" y="162465"/>
                    <a:pt x="162381" y="166864"/>
                    <a:pt x="156954" y="16686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1FE71D4-C5FB-4C0E-B29E-6A920B9D4946}"/>
                </a:ext>
              </a:extLst>
            </p:cNvPr>
            <p:cNvSpPr/>
            <p:nvPr/>
          </p:nvSpPr>
          <p:spPr>
            <a:xfrm>
              <a:off x="3636372" y="1702264"/>
              <a:ext cx="90753" cy="90751"/>
            </a:xfrm>
            <a:custGeom>
              <a:avLst/>
              <a:gdLst>
                <a:gd name="connsiteX0" fmla="*/ 90168 w 90753"/>
                <a:gd name="connsiteY0" fmla="*/ 88514 h 90751"/>
                <a:gd name="connsiteX1" fmla="*/ 1868 w 90753"/>
                <a:gd name="connsiteY1" fmla="*/ 214 h 90751"/>
                <a:gd name="connsiteX2" fmla="*/ 132 w 90753"/>
                <a:gd name="connsiteY2" fmla="*/ 214 h 90751"/>
                <a:gd name="connsiteX3" fmla="*/ -230 w 90753"/>
                <a:gd name="connsiteY3" fmla="*/ 1079 h 90751"/>
                <a:gd name="connsiteX4" fmla="*/ -230 w 90753"/>
                <a:gd name="connsiteY4" fmla="*/ 80780 h 90751"/>
                <a:gd name="connsiteX5" fmla="*/ 9597 w 90753"/>
                <a:gd name="connsiteY5" fmla="*/ 90606 h 90751"/>
                <a:gd name="connsiteX6" fmla="*/ 89303 w 90753"/>
                <a:gd name="connsiteY6" fmla="*/ 90606 h 90751"/>
                <a:gd name="connsiteX7" fmla="*/ 90524 w 90753"/>
                <a:gd name="connsiteY7" fmla="*/ 89374 h 90751"/>
                <a:gd name="connsiteX8" fmla="*/ 90168 w 90753"/>
                <a:gd name="connsiteY8" fmla="*/ 88509 h 9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53" h="90751">
                  <a:moveTo>
                    <a:pt x="90168" y="88514"/>
                  </a:moveTo>
                  <a:lnTo>
                    <a:pt x="1868" y="214"/>
                  </a:lnTo>
                  <a:cubicBezTo>
                    <a:pt x="1385" y="-268"/>
                    <a:pt x="609" y="-263"/>
                    <a:pt x="132" y="214"/>
                  </a:cubicBezTo>
                  <a:cubicBezTo>
                    <a:pt x="-99" y="445"/>
                    <a:pt x="-224" y="754"/>
                    <a:pt x="-230" y="1079"/>
                  </a:cubicBezTo>
                  <a:lnTo>
                    <a:pt x="-230" y="80780"/>
                  </a:lnTo>
                  <a:cubicBezTo>
                    <a:pt x="-230" y="86207"/>
                    <a:pt x="4170" y="90606"/>
                    <a:pt x="9597" y="90606"/>
                  </a:cubicBezTo>
                  <a:lnTo>
                    <a:pt x="89303" y="90606"/>
                  </a:lnTo>
                  <a:cubicBezTo>
                    <a:pt x="89979" y="90601"/>
                    <a:pt x="90524" y="90050"/>
                    <a:pt x="90524" y="89374"/>
                  </a:cubicBezTo>
                  <a:cubicBezTo>
                    <a:pt x="90524" y="89049"/>
                    <a:pt x="90393" y="88740"/>
                    <a:pt x="90168" y="8850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B75E795-CCBD-4027-A2EC-562AC93C4D39}"/>
                </a:ext>
              </a:extLst>
            </p:cNvPr>
            <p:cNvSpPr/>
            <p:nvPr/>
          </p:nvSpPr>
          <p:spPr>
            <a:xfrm>
              <a:off x="4304572" y="3482643"/>
              <a:ext cx="26122" cy="26122"/>
            </a:xfrm>
            <a:custGeom>
              <a:avLst/>
              <a:gdLst>
                <a:gd name="connsiteX0" fmla="*/ 12827 w 26122"/>
                <a:gd name="connsiteY0" fmla="*/ -146 h 26122"/>
                <a:gd name="connsiteX1" fmla="*/ -230 w 26122"/>
                <a:gd name="connsiteY1" fmla="*/ 12926 h 26122"/>
                <a:gd name="connsiteX2" fmla="*/ 12842 w 26122"/>
                <a:gd name="connsiteY2" fmla="*/ 25977 h 26122"/>
                <a:gd name="connsiteX3" fmla="*/ 25893 w 26122"/>
                <a:gd name="connsiteY3" fmla="*/ 12910 h 26122"/>
                <a:gd name="connsiteX4" fmla="*/ 22066 w 26122"/>
                <a:gd name="connsiteY4" fmla="*/ 3677 h 26122"/>
                <a:gd name="connsiteX5" fmla="*/ 12827 w 26122"/>
                <a:gd name="connsiteY5" fmla="*/ -146 h 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2" h="26122">
                  <a:moveTo>
                    <a:pt x="12827" y="-146"/>
                  </a:moveTo>
                  <a:cubicBezTo>
                    <a:pt x="5612" y="-140"/>
                    <a:pt x="-230" y="5711"/>
                    <a:pt x="-230" y="12926"/>
                  </a:cubicBezTo>
                  <a:cubicBezTo>
                    <a:pt x="-224" y="20136"/>
                    <a:pt x="5627" y="25983"/>
                    <a:pt x="12842" y="25977"/>
                  </a:cubicBezTo>
                  <a:cubicBezTo>
                    <a:pt x="20052" y="25972"/>
                    <a:pt x="25898" y="20125"/>
                    <a:pt x="25893" y="12910"/>
                  </a:cubicBezTo>
                  <a:cubicBezTo>
                    <a:pt x="25893" y="9445"/>
                    <a:pt x="24514" y="6125"/>
                    <a:pt x="22066" y="3677"/>
                  </a:cubicBezTo>
                  <a:cubicBezTo>
                    <a:pt x="19612" y="1228"/>
                    <a:pt x="16293" y="-146"/>
                    <a:pt x="12827" y="-1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2359481-C06C-4D83-8EE8-E4813CA40789}"/>
                </a:ext>
              </a:extLst>
            </p:cNvPr>
            <p:cNvSpPr/>
            <p:nvPr/>
          </p:nvSpPr>
          <p:spPr>
            <a:xfrm>
              <a:off x="4172373" y="3421582"/>
              <a:ext cx="219217" cy="219219"/>
            </a:xfrm>
            <a:custGeom>
              <a:avLst/>
              <a:gdLst>
                <a:gd name="connsiteX0" fmla="*/ 217737 w 219217"/>
                <a:gd name="connsiteY0" fmla="*/ 8690 h 219219"/>
                <a:gd name="connsiteX1" fmla="*/ 217737 w 219217"/>
                <a:gd name="connsiteY1" fmla="*/ 8648 h 219219"/>
                <a:gd name="connsiteX2" fmla="*/ 210333 w 219217"/>
                <a:gd name="connsiteY2" fmla="*/ 1161 h 219219"/>
                <a:gd name="connsiteX3" fmla="*/ 147391 w 219217"/>
                <a:gd name="connsiteY3" fmla="*/ 11574 h 219219"/>
                <a:gd name="connsiteX4" fmla="*/ 81533 w 219217"/>
                <a:gd name="connsiteY4" fmla="*/ 53275 h 219219"/>
                <a:gd name="connsiteX5" fmla="*/ 67071 w 219217"/>
                <a:gd name="connsiteY5" fmla="*/ 69829 h 219219"/>
                <a:gd name="connsiteX6" fmla="*/ 38410 w 219217"/>
                <a:gd name="connsiteY6" fmla="*/ 74433 h 219219"/>
                <a:gd name="connsiteX7" fmla="*/ -61 w 219217"/>
                <a:gd name="connsiteY7" fmla="*/ 131754 h 219219"/>
                <a:gd name="connsiteX8" fmla="*/ 9986 w 219217"/>
                <a:gd name="connsiteY8" fmla="*/ 145838 h 219219"/>
                <a:gd name="connsiteX9" fmla="*/ 13247 w 219217"/>
                <a:gd name="connsiteY9" fmla="*/ 145943 h 219219"/>
                <a:gd name="connsiteX10" fmla="*/ 13310 w 219217"/>
                <a:gd name="connsiteY10" fmla="*/ 145943 h 219219"/>
                <a:gd name="connsiteX11" fmla="*/ 44781 w 219217"/>
                <a:gd name="connsiteY11" fmla="*/ 142509 h 219219"/>
                <a:gd name="connsiteX12" fmla="*/ 44902 w 219217"/>
                <a:gd name="connsiteY12" fmla="*/ 143615 h 219219"/>
                <a:gd name="connsiteX13" fmla="*/ 49747 w 219217"/>
                <a:gd name="connsiteY13" fmla="*/ 153756 h 219219"/>
                <a:gd name="connsiteX14" fmla="*/ 65105 w 219217"/>
                <a:gd name="connsiteY14" fmla="*/ 169125 h 219219"/>
                <a:gd name="connsiteX15" fmla="*/ 75240 w 219217"/>
                <a:gd name="connsiteY15" fmla="*/ 173975 h 219219"/>
                <a:gd name="connsiteX16" fmla="*/ 76295 w 219217"/>
                <a:gd name="connsiteY16" fmla="*/ 174085 h 219219"/>
                <a:gd name="connsiteX17" fmla="*/ 72866 w 219217"/>
                <a:gd name="connsiteY17" fmla="*/ 205519 h 219219"/>
                <a:gd name="connsiteX18" fmla="*/ 72866 w 219217"/>
                <a:gd name="connsiteY18" fmla="*/ 205588 h 219219"/>
                <a:gd name="connsiteX19" fmla="*/ 83777 w 219217"/>
                <a:gd name="connsiteY19" fmla="*/ 219011 h 219219"/>
                <a:gd name="connsiteX20" fmla="*/ 84910 w 219217"/>
                <a:gd name="connsiteY20" fmla="*/ 219074 h 219219"/>
                <a:gd name="connsiteX21" fmla="*/ 86939 w 219217"/>
                <a:gd name="connsiteY21" fmla="*/ 218911 h 219219"/>
                <a:gd name="connsiteX22" fmla="*/ 144287 w 219217"/>
                <a:gd name="connsiteY22" fmla="*/ 180419 h 219219"/>
                <a:gd name="connsiteX23" fmla="*/ 148911 w 219217"/>
                <a:gd name="connsiteY23" fmla="*/ 151868 h 219219"/>
                <a:gd name="connsiteX24" fmla="*/ 165523 w 219217"/>
                <a:gd name="connsiteY24" fmla="*/ 137412 h 219219"/>
                <a:gd name="connsiteX25" fmla="*/ 207271 w 219217"/>
                <a:gd name="connsiteY25" fmla="*/ 72073 h 219219"/>
                <a:gd name="connsiteX26" fmla="*/ 217737 w 219217"/>
                <a:gd name="connsiteY26" fmla="*/ 8690 h 219219"/>
                <a:gd name="connsiteX27" fmla="*/ 165350 w 219217"/>
                <a:gd name="connsiteY27" fmla="*/ 94263 h 219219"/>
                <a:gd name="connsiteX28" fmla="*/ 124676 w 219217"/>
                <a:gd name="connsiteY28" fmla="*/ 94285 h 219219"/>
                <a:gd name="connsiteX29" fmla="*/ 124655 w 219217"/>
                <a:gd name="connsiteY29" fmla="*/ 53616 h 219219"/>
                <a:gd name="connsiteX30" fmla="*/ 165329 w 219217"/>
                <a:gd name="connsiteY30" fmla="*/ 53595 h 219219"/>
                <a:gd name="connsiteX31" fmla="*/ 165350 w 219217"/>
                <a:gd name="connsiteY31" fmla="*/ 53616 h 219219"/>
                <a:gd name="connsiteX32" fmla="*/ 165654 w 219217"/>
                <a:gd name="connsiteY32" fmla="*/ 93959 h 21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217" h="219219">
                  <a:moveTo>
                    <a:pt x="217737" y="8690"/>
                  </a:moveTo>
                  <a:lnTo>
                    <a:pt x="217737" y="8648"/>
                  </a:lnTo>
                  <a:cubicBezTo>
                    <a:pt x="216893" y="4947"/>
                    <a:pt x="214025" y="2047"/>
                    <a:pt x="210333" y="1161"/>
                  </a:cubicBezTo>
                  <a:cubicBezTo>
                    <a:pt x="195751" y="-2400"/>
                    <a:pt x="172811" y="1397"/>
                    <a:pt x="147391" y="11574"/>
                  </a:cubicBezTo>
                  <a:cubicBezTo>
                    <a:pt x="122941" y="21075"/>
                    <a:pt x="100577" y="35238"/>
                    <a:pt x="81533" y="53275"/>
                  </a:cubicBezTo>
                  <a:cubicBezTo>
                    <a:pt x="76331" y="58445"/>
                    <a:pt x="71502" y="63977"/>
                    <a:pt x="67071" y="69829"/>
                  </a:cubicBezTo>
                  <a:cubicBezTo>
                    <a:pt x="57292" y="69153"/>
                    <a:pt x="47487" y="70726"/>
                    <a:pt x="38410" y="74433"/>
                  </a:cubicBezTo>
                  <a:cubicBezTo>
                    <a:pt x="10159" y="86865"/>
                    <a:pt x="2089" y="118688"/>
                    <a:pt x="-61" y="131754"/>
                  </a:cubicBezTo>
                  <a:cubicBezTo>
                    <a:pt x="-1172" y="138419"/>
                    <a:pt x="3321" y="144722"/>
                    <a:pt x="9986" y="145838"/>
                  </a:cubicBezTo>
                  <a:cubicBezTo>
                    <a:pt x="11066" y="146022"/>
                    <a:pt x="12162" y="146053"/>
                    <a:pt x="13247" y="145943"/>
                  </a:cubicBezTo>
                  <a:lnTo>
                    <a:pt x="13310" y="145943"/>
                  </a:lnTo>
                  <a:lnTo>
                    <a:pt x="44781" y="142509"/>
                  </a:lnTo>
                  <a:cubicBezTo>
                    <a:pt x="44823" y="142912"/>
                    <a:pt x="44865" y="143280"/>
                    <a:pt x="44902" y="143615"/>
                  </a:cubicBezTo>
                  <a:cubicBezTo>
                    <a:pt x="45306" y="147448"/>
                    <a:pt x="47015" y="151029"/>
                    <a:pt x="49747" y="153756"/>
                  </a:cubicBezTo>
                  <a:lnTo>
                    <a:pt x="65105" y="169125"/>
                  </a:lnTo>
                  <a:cubicBezTo>
                    <a:pt x="67827" y="171856"/>
                    <a:pt x="71408" y="173571"/>
                    <a:pt x="75240" y="173975"/>
                  </a:cubicBezTo>
                  <a:lnTo>
                    <a:pt x="76295" y="174085"/>
                  </a:lnTo>
                  <a:lnTo>
                    <a:pt x="72866" y="205519"/>
                  </a:lnTo>
                  <a:lnTo>
                    <a:pt x="72866" y="205588"/>
                  </a:lnTo>
                  <a:cubicBezTo>
                    <a:pt x="72173" y="212304"/>
                    <a:pt x="77055" y="218319"/>
                    <a:pt x="83777" y="219011"/>
                  </a:cubicBezTo>
                  <a:cubicBezTo>
                    <a:pt x="84154" y="219053"/>
                    <a:pt x="84532" y="219074"/>
                    <a:pt x="84910" y="219074"/>
                  </a:cubicBezTo>
                  <a:cubicBezTo>
                    <a:pt x="85591" y="219079"/>
                    <a:pt x="86268" y="219021"/>
                    <a:pt x="86939" y="218911"/>
                  </a:cubicBezTo>
                  <a:cubicBezTo>
                    <a:pt x="100079" y="216798"/>
                    <a:pt x="131886" y="208823"/>
                    <a:pt x="144287" y="180419"/>
                  </a:cubicBezTo>
                  <a:cubicBezTo>
                    <a:pt x="147962" y="171374"/>
                    <a:pt x="149541" y="161616"/>
                    <a:pt x="148911" y="151868"/>
                  </a:cubicBezTo>
                  <a:cubicBezTo>
                    <a:pt x="154784" y="147453"/>
                    <a:pt x="160337" y="142619"/>
                    <a:pt x="165523" y="137412"/>
                  </a:cubicBezTo>
                  <a:cubicBezTo>
                    <a:pt x="183549" y="118546"/>
                    <a:pt x="197728" y="96356"/>
                    <a:pt x="207271" y="72073"/>
                  </a:cubicBezTo>
                  <a:cubicBezTo>
                    <a:pt x="217391" y="46941"/>
                    <a:pt x="221203" y="23828"/>
                    <a:pt x="217737" y="8690"/>
                  </a:cubicBezTo>
                  <a:close/>
                  <a:moveTo>
                    <a:pt x="165350" y="94263"/>
                  </a:moveTo>
                  <a:cubicBezTo>
                    <a:pt x="154123" y="105500"/>
                    <a:pt x="135913" y="105511"/>
                    <a:pt x="124676" y="94285"/>
                  </a:cubicBezTo>
                  <a:cubicBezTo>
                    <a:pt x="113439" y="83064"/>
                    <a:pt x="113429" y="64853"/>
                    <a:pt x="124655" y="53616"/>
                  </a:cubicBezTo>
                  <a:cubicBezTo>
                    <a:pt x="135881" y="42379"/>
                    <a:pt x="154092" y="42369"/>
                    <a:pt x="165329" y="53595"/>
                  </a:cubicBezTo>
                  <a:lnTo>
                    <a:pt x="165350" y="53616"/>
                  </a:lnTo>
                  <a:cubicBezTo>
                    <a:pt x="176570" y="64675"/>
                    <a:pt x="176707" y="82733"/>
                    <a:pt x="165654" y="9395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7BC873D-120C-4112-AF57-75A14AF91942}"/>
                </a:ext>
              </a:extLst>
            </p:cNvPr>
            <p:cNvSpPr/>
            <p:nvPr/>
          </p:nvSpPr>
          <p:spPr>
            <a:xfrm>
              <a:off x="4180195" y="3570330"/>
              <a:ext cx="62625" cy="62643"/>
            </a:xfrm>
            <a:custGeom>
              <a:avLst/>
              <a:gdLst>
                <a:gd name="connsiteX0" fmla="*/ 55521 w 62625"/>
                <a:gd name="connsiteY0" fmla="*/ 24546 h 62643"/>
                <a:gd name="connsiteX1" fmla="*/ 50142 w 62625"/>
                <a:gd name="connsiteY1" fmla="*/ 25851 h 62643"/>
                <a:gd name="connsiteX2" fmla="*/ 40703 w 62625"/>
                <a:gd name="connsiteY2" fmla="*/ 32164 h 62643"/>
                <a:gd name="connsiteX3" fmla="*/ 30610 w 62625"/>
                <a:gd name="connsiteY3" fmla="*/ 29973 h 62643"/>
                <a:gd name="connsiteX4" fmla="*/ 30426 w 62625"/>
                <a:gd name="connsiteY4" fmla="*/ 22380 h 62643"/>
                <a:gd name="connsiteX5" fmla="*/ 36372 w 62625"/>
                <a:gd name="connsiteY5" fmla="*/ 12103 h 62643"/>
                <a:gd name="connsiteX6" fmla="*/ 34327 w 62625"/>
                <a:gd name="connsiteY6" fmla="*/ 1223 h 62643"/>
                <a:gd name="connsiteX7" fmla="*/ 28953 w 62625"/>
                <a:gd name="connsiteY7" fmla="*/ -88 h 62643"/>
                <a:gd name="connsiteX8" fmla="*/ 11518 w 62625"/>
                <a:gd name="connsiteY8" fmla="*/ 8459 h 62643"/>
                <a:gd name="connsiteX9" fmla="*/ 1351 w 62625"/>
                <a:gd name="connsiteY9" fmla="*/ 36475 h 62643"/>
                <a:gd name="connsiteX10" fmla="*/ -227 w 62625"/>
                <a:gd name="connsiteY10" fmla="*/ 54470 h 62643"/>
                <a:gd name="connsiteX11" fmla="*/ 7397 w 62625"/>
                <a:gd name="connsiteY11" fmla="*/ 62498 h 62643"/>
                <a:gd name="connsiteX12" fmla="*/ 7397 w 62625"/>
                <a:gd name="connsiteY12" fmla="*/ 62498 h 62643"/>
                <a:gd name="connsiteX13" fmla="*/ 7601 w 62625"/>
                <a:gd name="connsiteY13" fmla="*/ 62498 h 62643"/>
                <a:gd name="connsiteX14" fmla="*/ 7795 w 62625"/>
                <a:gd name="connsiteY14" fmla="*/ 62498 h 62643"/>
                <a:gd name="connsiteX15" fmla="*/ 25807 w 62625"/>
                <a:gd name="connsiteY15" fmla="*/ 60935 h 62643"/>
                <a:gd name="connsiteX16" fmla="*/ 53828 w 62625"/>
                <a:gd name="connsiteY16" fmla="*/ 50758 h 62643"/>
                <a:gd name="connsiteX17" fmla="*/ 62338 w 62625"/>
                <a:gd name="connsiteY17" fmla="*/ 33266 h 62643"/>
                <a:gd name="connsiteX18" fmla="*/ 55521 w 62625"/>
                <a:gd name="connsiteY18" fmla="*/ 24546 h 6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625" h="62643">
                  <a:moveTo>
                    <a:pt x="55521" y="24546"/>
                  </a:moveTo>
                  <a:cubicBezTo>
                    <a:pt x="53629" y="24310"/>
                    <a:pt x="51714" y="24776"/>
                    <a:pt x="50142" y="25851"/>
                  </a:cubicBezTo>
                  <a:cubicBezTo>
                    <a:pt x="47011" y="27991"/>
                    <a:pt x="43870" y="30104"/>
                    <a:pt x="40703" y="32164"/>
                  </a:cubicBezTo>
                  <a:cubicBezTo>
                    <a:pt x="37311" y="34346"/>
                    <a:pt x="32791" y="33365"/>
                    <a:pt x="30610" y="29973"/>
                  </a:cubicBezTo>
                  <a:cubicBezTo>
                    <a:pt x="29131" y="27676"/>
                    <a:pt x="29063" y="24745"/>
                    <a:pt x="30426" y="22380"/>
                  </a:cubicBezTo>
                  <a:lnTo>
                    <a:pt x="36372" y="12103"/>
                  </a:lnTo>
                  <a:cubicBezTo>
                    <a:pt x="38810" y="8532"/>
                    <a:pt x="37893" y="3661"/>
                    <a:pt x="34327" y="1223"/>
                  </a:cubicBezTo>
                  <a:cubicBezTo>
                    <a:pt x="32754" y="148"/>
                    <a:pt x="30840" y="-319"/>
                    <a:pt x="28953" y="-88"/>
                  </a:cubicBezTo>
                  <a:cubicBezTo>
                    <a:pt x="22351" y="746"/>
                    <a:pt x="16222" y="3755"/>
                    <a:pt x="11518" y="8459"/>
                  </a:cubicBezTo>
                  <a:cubicBezTo>
                    <a:pt x="9725" y="10252"/>
                    <a:pt x="4282" y="15705"/>
                    <a:pt x="1351" y="36475"/>
                  </a:cubicBezTo>
                  <a:cubicBezTo>
                    <a:pt x="512" y="42442"/>
                    <a:pt x="-12" y="48451"/>
                    <a:pt x="-227" y="54470"/>
                  </a:cubicBezTo>
                  <a:cubicBezTo>
                    <a:pt x="-337" y="58791"/>
                    <a:pt x="3076" y="62388"/>
                    <a:pt x="7397" y="62498"/>
                  </a:cubicBezTo>
                  <a:cubicBezTo>
                    <a:pt x="7397" y="62498"/>
                    <a:pt x="7397" y="62498"/>
                    <a:pt x="7397" y="62498"/>
                  </a:cubicBezTo>
                  <a:cubicBezTo>
                    <a:pt x="7465" y="62498"/>
                    <a:pt x="7533" y="62498"/>
                    <a:pt x="7601" y="62498"/>
                  </a:cubicBezTo>
                  <a:lnTo>
                    <a:pt x="7795" y="62498"/>
                  </a:lnTo>
                  <a:cubicBezTo>
                    <a:pt x="13825" y="62288"/>
                    <a:pt x="19834" y="61764"/>
                    <a:pt x="25807" y="60935"/>
                  </a:cubicBezTo>
                  <a:cubicBezTo>
                    <a:pt x="46587" y="57999"/>
                    <a:pt x="52040" y="52546"/>
                    <a:pt x="53828" y="50758"/>
                  </a:cubicBezTo>
                  <a:cubicBezTo>
                    <a:pt x="58557" y="46049"/>
                    <a:pt x="61557" y="39888"/>
                    <a:pt x="62338" y="33266"/>
                  </a:cubicBezTo>
                  <a:cubicBezTo>
                    <a:pt x="62862" y="28976"/>
                    <a:pt x="59810" y="25075"/>
                    <a:pt x="55521" y="245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B6B45-36B6-4D2B-9932-F3D846BD6B51}"/>
                </a:ext>
              </a:extLst>
            </p:cNvPr>
            <p:cNvSpPr/>
            <p:nvPr/>
          </p:nvSpPr>
          <p:spPr>
            <a:xfrm>
              <a:off x="2980897" y="3599924"/>
              <a:ext cx="44642" cy="107134"/>
            </a:xfrm>
            <a:custGeom>
              <a:avLst/>
              <a:gdLst>
                <a:gd name="connsiteX0" fmla="*/ 31021 w 44642"/>
                <a:gd name="connsiteY0" fmla="*/ 106989 h 107134"/>
                <a:gd name="connsiteX1" fmla="*/ 13162 w 44642"/>
                <a:gd name="connsiteY1" fmla="*/ 106989 h 107134"/>
                <a:gd name="connsiteX2" fmla="*/ -230 w 44642"/>
                <a:gd name="connsiteY2" fmla="*/ 93597 h 107134"/>
                <a:gd name="connsiteX3" fmla="*/ -230 w 44642"/>
                <a:gd name="connsiteY3" fmla="*/ 13246 h 107134"/>
                <a:gd name="connsiteX4" fmla="*/ 13162 w 44642"/>
                <a:gd name="connsiteY4" fmla="*/ -146 h 107134"/>
                <a:gd name="connsiteX5" fmla="*/ 31021 w 44642"/>
                <a:gd name="connsiteY5" fmla="*/ -146 h 107134"/>
                <a:gd name="connsiteX6" fmla="*/ 44413 w 44642"/>
                <a:gd name="connsiteY6" fmla="*/ 13246 h 107134"/>
                <a:gd name="connsiteX7" fmla="*/ 44413 w 44642"/>
                <a:gd name="connsiteY7" fmla="*/ 93597 h 107134"/>
                <a:gd name="connsiteX8" fmla="*/ 31021 w 44642"/>
                <a:gd name="connsiteY8" fmla="*/ 106989 h 10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42" h="107134">
                  <a:moveTo>
                    <a:pt x="31021" y="106989"/>
                  </a:moveTo>
                  <a:lnTo>
                    <a:pt x="13162" y="106989"/>
                  </a:lnTo>
                  <a:cubicBezTo>
                    <a:pt x="5769" y="106989"/>
                    <a:pt x="-230" y="100995"/>
                    <a:pt x="-230" y="93597"/>
                  </a:cubicBezTo>
                  <a:lnTo>
                    <a:pt x="-230" y="13246"/>
                  </a:lnTo>
                  <a:cubicBezTo>
                    <a:pt x="-230" y="5853"/>
                    <a:pt x="5769" y="-146"/>
                    <a:pt x="13162" y="-146"/>
                  </a:cubicBezTo>
                  <a:lnTo>
                    <a:pt x="31021" y="-146"/>
                  </a:lnTo>
                  <a:cubicBezTo>
                    <a:pt x="38415" y="-146"/>
                    <a:pt x="44413" y="5853"/>
                    <a:pt x="44413" y="13246"/>
                  </a:cubicBezTo>
                  <a:lnTo>
                    <a:pt x="44413" y="93597"/>
                  </a:lnTo>
                  <a:cubicBezTo>
                    <a:pt x="44413" y="100995"/>
                    <a:pt x="38415" y="106989"/>
                    <a:pt x="31021" y="10698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A25C54E-F0C2-407C-AFAA-4D7A1D4EFAA9}"/>
                </a:ext>
              </a:extLst>
            </p:cNvPr>
            <p:cNvSpPr/>
            <p:nvPr/>
          </p:nvSpPr>
          <p:spPr>
            <a:xfrm>
              <a:off x="3105890" y="3546357"/>
              <a:ext cx="44637" cy="160701"/>
            </a:xfrm>
            <a:custGeom>
              <a:avLst/>
              <a:gdLst>
                <a:gd name="connsiteX0" fmla="*/ 31016 w 44637"/>
                <a:gd name="connsiteY0" fmla="*/ 160556 h 160701"/>
                <a:gd name="connsiteX1" fmla="*/ 13162 w 44637"/>
                <a:gd name="connsiteY1" fmla="*/ 160556 h 160701"/>
                <a:gd name="connsiteX2" fmla="*/ -230 w 44637"/>
                <a:gd name="connsiteY2" fmla="*/ 147164 h 160701"/>
                <a:gd name="connsiteX3" fmla="*/ -230 w 44637"/>
                <a:gd name="connsiteY3" fmla="*/ 13246 h 160701"/>
                <a:gd name="connsiteX4" fmla="*/ 13162 w 44637"/>
                <a:gd name="connsiteY4" fmla="*/ -146 h 160701"/>
                <a:gd name="connsiteX5" fmla="*/ 31016 w 44637"/>
                <a:gd name="connsiteY5" fmla="*/ -146 h 160701"/>
                <a:gd name="connsiteX6" fmla="*/ 44408 w 44637"/>
                <a:gd name="connsiteY6" fmla="*/ 13246 h 160701"/>
                <a:gd name="connsiteX7" fmla="*/ 44408 w 44637"/>
                <a:gd name="connsiteY7" fmla="*/ 147164 h 160701"/>
                <a:gd name="connsiteX8" fmla="*/ 31016 w 44637"/>
                <a:gd name="connsiteY8" fmla="*/ 160556 h 16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160701">
                  <a:moveTo>
                    <a:pt x="31016" y="160556"/>
                  </a:moveTo>
                  <a:lnTo>
                    <a:pt x="13162" y="160556"/>
                  </a:lnTo>
                  <a:cubicBezTo>
                    <a:pt x="5764" y="160556"/>
                    <a:pt x="-230" y="154563"/>
                    <a:pt x="-230" y="147164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0" y="-146"/>
                    <a:pt x="44408" y="5853"/>
                    <a:pt x="44408" y="13246"/>
                  </a:cubicBezTo>
                  <a:lnTo>
                    <a:pt x="44408" y="147164"/>
                  </a:lnTo>
                  <a:cubicBezTo>
                    <a:pt x="44408" y="154563"/>
                    <a:pt x="38410" y="160556"/>
                    <a:pt x="31016" y="16055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B03F5-2166-4E22-9F91-185F6796FB80}"/>
                </a:ext>
              </a:extLst>
            </p:cNvPr>
            <p:cNvSpPr/>
            <p:nvPr/>
          </p:nvSpPr>
          <p:spPr>
            <a:xfrm>
              <a:off x="3168382" y="3483865"/>
              <a:ext cx="44637" cy="223193"/>
            </a:xfrm>
            <a:custGeom>
              <a:avLst/>
              <a:gdLst>
                <a:gd name="connsiteX0" fmla="*/ 31016 w 44637"/>
                <a:gd name="connsiteY0" fmla="*/ 223048 h 223193"/>
                <a:gd name="connsiteX1" fmla="*/ 13162 w 44637"/>
                <a:gd name="connsiteY1" fmla="*/ 223048 h 223193"/>
                <a:gd name="connsiteX2" fmla="*/ -230 w 44637"/>
                <a:gd name="connsiteY2" fmla="*/ 209656 h 223193"/>
                <a:gd name="connsiteX3" fmla="*/ -230 w 44637"/>
                <a:gd name="connsiteY3" fmla="*/ 13246 h 223193"/>
                <a:gd name="connsiteX4" fmla="*/ 13162 w 44637"/>
                <a:gd name="connsiteY4" fmla="*/ -146 h 223193"/>
                <a:gd name="connsiteX5" fmla="*/ 31016 w 44637"/>
                <a:gd name="connsiteY5" fmla="*/ -146 h 223193"/>
                <a:gd name="connsiteX6" fmla="*/ 44408 w 44637"/>
                <a:gd name="connsiteY6" fmla="*/ 13246 h 223193"/>
                <a:gd name="connsiteX7" fmla="*/ 44408 w 44637"/>
                <a:gd name="connsiteY7" fmla="*/ 209656 h 223193"/>
                <a:gd name="connsiteX8" fmla="*/ 31016 w 44637"/>
                <a:gd name="connsiteY8" fmla="*/ 223048 h 22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223193">
                  <a:moveTo>
                    <a:pt x="31016" y="223048"/>
                  </a:moveTo>
                  <a:lnTo>
                    <a:pt x="13162" y="223048"/>
                  </a:lnTo>
                  <a:cubicBezTo>
                    <a:pt x="5769" y="223048"/>
                    <a:pt x="-230" y="217054"/>
                    <a:pt x="-230" y="209656"/>
                  </a:cubicBezTo>
                  <a:lnTo>
                    <a:pt x="-230" y="13246"/>
                  </a:lnTo>
                  <a:cubicBezTo>
                    <a:pt x="-230" y="5848"/>
                    <a:pt x="5769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48"/>
                    <a:pt x="44408" y="13246"/>
                  </a:cubicBezTo>
                  <a:lnTo>
                    <a:pt x="44408" y="209656"/>
                  </a:lnTo>
                  <a:cubicBezTo>
                    <a:pt x="44408" y="217054"/>
                    <a:pt x="38415" y="223048"/>
                    <a:pt x="31016" y="22304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FA17923-4E75-4852-8AD4-B957E51AD826}"/>
                </a:ext>
              </a:extLst>
            </p:cNvPr>
            <p:cNvSpPr/>
            <p:nvPr/>
          </p:nvSpPr>
          <p:spPr>
            <a:xfrm>
              <a:off x="3043394" y="3439222"/>
              <a:ext cx="44637" cy="267836"/>
            </a:xfrm>
            <a:custGeom>
              <a:avLst/>
              <a:gdLst>
                <a:gd name="connsiteX0" fmla="*/ 31016 w 44637"/>
                <a:gd name="connsiteY0" fmla="*/ 267690 h 267836"/>
                <a:gd name="connsiteX1" fmla="*/ 13162 w 44637"/>
                <a:gd name="connsiteY1" fmla="*/ 267690 h 267836"/>
                <a:gd name="connsiteX2" fmla="*/ -230 w 44637"/>
                <a:gd name="connsiteY2" fmla="*/ 254299 h 267836"/>
                <a:gd name="connsiteX3" fmla="*/ -230 w 44637"/>
                <a:gd name="connsiteY3" fmla="*/ 13246 h 267836"/>
                <a:gd name="connsiteX4" fmla="*/ 13162 w 44637"/>
                <a:gd name="connsiteY4" fmla="*/ -146 h 267836"/>
                <a:gd name="connsiteX5" fmla="*/ 31016 w 44637"/>
                <a:gd name="connsiteY5" fmla="*/ -146 h 267836"/>
                <a:gd name="connsiteX6" fmla="*/ 44408 w 44637"/>
                <a:gd name="connsiteY6" fmla="*/ 13246 h 267836"/>
                <a:gd name="connsiteX7" fmla="*/ 44408 w 44637"/>
                <a:gd name="connsiteY7" fmla="*/ 254299 h 267836"/>
                <a:gd name="connsiteX8" fmla="*/ 31016 w 44637"/>
                <a:gd name="connsiteY8" fmla="*/ 267690 h 267836"/>
                <a:gd name="connsiteX9" fmla="*/ 31016 w 44637"/>
                <a:gd name="connsiteY9" fmla="*/ 267690 h 2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37" h="267836">
                  <a:moveTo>
                    <a:pt x="31016" y="267690"/>
                  </a:moveTo>
                  <a:lnTo>
                    <a:pt x="13162" y="267690"/>
                  </a:lnTo>
                  <a:cubicBezTo>
                    <a:pt x="5764" y="267690"/>
                    <a:pt x="-230" y="261697"/>
                    <a:pt x="-230" y="254299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53"/>
                    <a:pt x="44408" y="13246"/>
                  </a:cubicBezTo>
                  <a:lnTo>
                    <a:pt x="44408" y="254299"/>
                  </a:lnTo>
                  <a:cubicBezTo>
                    <a:pt x="44408" y="261697"/>
                    <a:pt x="38415" y="267690"/>
                    <a:pt x="31016" y="267690"/>
                  </a:cubicBezTo>
                  <a:cubicBezTo>
                    <a:pt x="31016" y="267690"/>
                    <a:pt x="31016" y="267690"/>
                    <a:pt x="31016" y="267690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C8D9A57-CDDC-4D94-A454-342F62183DBA}"/>
                </a:ext>
              </a:extLst>
            </p:cNvPr>
            <p:cNvSpPr/>
            <p:nvPr/>
          </p:nvSpPr>
          <p:spPr>
            <a:xfrm>
              <a:off x="4463602" y="2479677"/>
              <a:ext cx="133638" cy="133237"/>
            </a:xfrm>
            <a:custGeom>
              <a:avLst/>
              <a:gdLst>
                <a:gd name="connsiteX0" fmla="*/ 128832 w 133638"/>
                <a:gd name="connsiteY0" fmla="*/ 17196 h 133237"/>
                <a:gd name="connsiteX1" fmla="*/ 116080 w 133638"/>
                <a:gd name="connsiteY1" fmla="*/ 4433 h 133237"/>
                <a:gd name="connsiteX2" fmla="*/ 94021 w 133638"/>
                <a:gd name="connsiteY2" fmla="*/ 4375 h 133237"/>
                <a:gd name="connsiteX3" fmla="*/ 5333 w 133638"/>
                <a:gd name="connsiteY3" fmla="*/ 86231 h 133237"/>
                <a:gd name="connsiteX4" fmla="*/ -215 w 133638"/>
                <a:gd name="connsiteY4" fmla="*/ 97494 h 133237"/>
                <a:gd name="connsiteX5" fmla="*/ 4284 w 133638"/>
                <a:gd name="connsiteY5" fmla="*/ 109192 h 133237"/>
                <a:gd name="connsiteX6" fmla="*/ 23339 w 133638"/>
                <a:gd name="connsiteY6" fmla="*/ 128457 h 133237"/>
                <a:gd name="connsiteX7" fmla="*/ 23376 w 133638"/>
                <a:gd name="connsiteY7" fmla="*/ 128493 h 133237"/>
                <a:gd name="connsiteX8" fmla="*/ 34460 w 133638"/>
                <a:gd name="connsiteY8" fmla="*/ 133092 h 133237"/>
                <a:gd name="connsiteX9" fmla="*/ 35037 w 133638"/>
                <a:gd name="connsiteY9" fmla="*/ 133092 h 133237"/>
                <a:gd name="connsiteX10" fmla="*/ 46358 w 133638"/>
                <a:gd name="connsiteY10" fmla="*/ 127634 h 133237"/>
                <a:gd name="connsiteX11" fmla="*/ 128780 w 133638"/>
                <a:gd name="connsiteY11" fmla="*/ 39349 h 133237"/>
                <a:gd name="connsiteX12" fmla="*/ 128874 w 133638"/>
                <a:gd name="connsiteY12" fmla="*/ 17238 h 1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638" h="133237">
                  <a:moveTo>
                    <a:pt x="128832" y="17196"/>
                  </a:moveTo>
                  <a:lnTo>
                    <a:pt x="116080" y="4433"/>
                  </a:lnTo>
                  <a:cubicBezTo>
                    <a:pt x="109992" y="-1649"/>
                    <a:pt x="100140" y="-1675"/>
                    <a:pt x="94021" y="4375"/>
                  </a:cubicBezTo>
                  <a:lnTo>
                    <a:pt x="5333" y="86231"/>
                  </a:lnTo>
                  <a:cubicBezTo>
                    <a:pt x="2077" y="89110"/>
                    <a:pt x="84" y="93158"/>
                    <a:pt x="-215" y="97494"/>
                  </a:cubicBezTo>
                  <a:cubicBezTo>
                    <a:pt x="-403" y="101851"/>
                    <a:pt x="1227" y="106088"/>
                    <a:pt x="4284" y="109192"/>
                  </a:cubicBezTo>
                  <a:lnTo>
                    <a:pt x="23339" y="128457"/>
                  </a:lnTo>
                  <a:lnTo>
                    <a:pt x="23376" y="128493"/>
                  </a:lnTo>
                  <a:cubicBezTo>
                    <a:pt x="26317" y="131425"/>
                    <a:pt x="30302" y="133082"/>
                    <a:pt x="34460" y="133092"/>
                  </a:cubicBezTo>
                  <a:lnTo>
                    <a:pt x="35037" y="133092"/>
                  </a:lnTo>
                  <a:cubicBezTo>
                    <a:pt x="39384" y="132851"/>
                    <a:pt x="43458" y="130884"/>
                    <a:pt x="46358" y="127634"/>
                  </a:cubicBezTo>
                  <a:lnTo>
                    <a:pt x="128780" y="39349"/>
                  </a:lnTo>
                  <a:cubicBezTo>
                    <a:pt x="134915" y="33272"/>
                    <a:pt x="134957" y="23372"/>
                    <a:pt x="128874" y="1723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2A7C6D-F6DF-4FC0-B0E0-C0AD7613FC57}"/>
                </a:ext>
              </a:extLst>
            </p:cNvPr>
            <p:cNvSpPr/>
            <p:nvPr/>
          </p:nvSpPr>
          <p:spPr>
            <a:xfrm>
              <a:off x="4541574" y="2394030"/>
              <a:ext cx="156543" cy="121849"/>
            </a:xfrm>
            <a:custGeom>
              <a:avLst/>
              <a:gdLst>
                <a:gd name="connsiteX0" fmla="*/ 153386 w 156543"/>
                <a:gd name="connsiteY0" fmla="*/ 77051 h 121849"/>
                <a:gd name="connsiteX1" fmla="*/ 153234 w 156543"/>
                <a:gd name="connsiteY1" fmla="*/ 76899 h 121849"/>
                <a:gd name="connsiteX2" fmla="*/ 136491 w 156543"/>
                <a:gd name="connsiteY2" fmla="*/ 60329 h 121849"/>
                <a:gd name="connsiteX3" fmla="*/ 129025 w 156543"/>
                <a:gd name="connsiteY3" fmla="*/ 57267 h 121849"/>
                <a:gd name="connsiteX4" fmla="*/ 122780 w 156543"/>
                <a:gd name="connsiteY4" fmla="*/ 59291 h 121849"/>
                <a:gd name="connsiteX5" fmla="*/ 122822 w 156543"/>
                <a:gd name="connsiteY5" fmla="*/ 58699 h 121849"/>
                <a:gd name="connsiteX6" fmla="*/ 120279 w 156543"/>
                <a:gd name="connsiteY6" fmla="*/ 46376 h 121849"/>
                <a:gd name="connsiteX7" fmla="*/ 108161 w 156543"/>
                <a:gd name="connsiteY7" fmla="*/ 32334 h 121849"/>
                <a:gd name="connsiteX8" fmla="*/ 108124 w 156543"/>
                <a:gd name="connsiteY8" fmla="*/ 32292 h 121849"/>
                <a:gd name="connsiteX9" fmla="*/ 65757 w 156543"/>
                <a:gd name="connsiteY9" fmla="*/ 4963 h 121849"/>
                <a:gd name="connsiteX10" fmla="*/ 39823 w 156543"/>
                <a:gd name="connsiteY10" fmla="*/ -144 h 121849"/>
                <a:gd name="connsiteX11" fmla="*/ 8184 w 156543"/>
                <a:gd name="connsiteY11" fmla="*/ 10936 h 121849"/>
                <a:gd name="connsiteX12" fmla="*/ 1257 w 156543"/>
                <a:gd name="connsiteY12" fmla="*/ 18864 h 121849"/>
                <a:gd name="connsiteX13" fmla="*/ 3003 w 156543"/>
                <a:gd name="connsiteY13" fmla="*/ 29781 h 121849"/>
                <a:gd name="connsiteX14" fmla="*/ 10371 w 156543"/>
                <a:gd name="connsiteY14" fmla="*/ 30756 h 121849"/>
                <a:gd name="connsiteX15" fmla="*/ 14560 w 156543"/>
                <a:gd name="connsiteY15" fmla="*/ 29471 h 121849"/>
                <a:gd name="connsiteX16" fmla="*/ 23574 w 156543"/>
                <a:gd name="connsiteY16" fmla="*/ 28905 h 121849"/>
                <a:gd name="connsiteX17" fmla="*/ 41013 w 156543"/>
                <a:gd name="connsiteY17" fmla="*/ 35302 h 121849"/>
                <a:gd name="connsiteX18" fmla="*/ 49932 w 156543"/>
                <a:gd name="connsiteY18" fmla="*/ 55379 h 121849"/>
                <a:gd name="connsiteX19" fmla="*/ 40164 w 156543"/>
                <a:gd name="connsiteY19" fmla="*/ 72227 h 121849"/>
                <a:gd name="connsiteX20" fmla="*/ 40872 w 156543"/>
                <a:gd name="connsiteY20" fmla="*/ 82483 h 121849"/>
                <a:gd name="connsiteX21" fmla="*/ 57682 w 156543"/>
                <a:gd name="connsiteY21" fmla="*/ 99299 h 121849"/>
                <a:gd name="connsiteX22" fmla="*/ 68431 w 156543"/>
                <a:gd name="connsiteY22" fmla="*/ 99597 h 121849"/>
                <a:gd name="connsiteX23" fmla="*/ 82956 w 156543"/>
                <a:gd name="connsiteY23" fmla="*/ 87386 h 121849"/>
                <a:gd name="connsiteX24" fmla="*/ 90139 w 156543"/>
                <a:gd name="connsiteY24" fmla="*/ 84554 h 121849"/>
                <a:gd name="connsiteX25" fmla="*/ 95656 w 156543"/>
                <a:gd name="connsiteY25" fmla="*/ 85713 h 121849"/>
                <a:gd name="connsiteX26" fmla="*/ 95503 w 156543"/>
                <a:gd name="connsiteY26" fmla="*/ 86179 h 121849"/>
                <a:gd name="connsiteX27" fmla="*/ 94617 w 156543"/>
                <a:gd name="connsiteY27" fmla="*/ 87024 h 121849"/>
                <a:gd name="connsiteX28" fmla="*/ 94470 w 156543"/>
                <a:gd name="connsiteY28" fmla="*/ 87160 h 121849"/>
                <a:gd name="connsiteX29" fmla="*/ 94439 w 156543"/>
                <a:gd name="connsiteY29" fmla="*/ 102031 h 121849"/>
                <a:gd name="connsiteX30" fmla="*/ 94491 w 156543"/>
                <a:gd name="connsiteY30" fmla="*/ 102083 h 121849"/>
                <a:gd name="connsiteX31" fmla="*/ 111234 w 156543"/>
                <a:gd name="connsiteY31" fmla="*/ 118652 h 121849"/>
                <a:gd name="connsiteX32" fmla="*/ 118695 w 156543"/>
                <a:gd name="connsiteY32" fmla="*/ 121704 h 121849"/>
                <a:gd name="connsiteX33" fmla="*/ 126136 w 156543"/>
                <a:gd name="connsiteY33" fmla="*/ 118673 h 121849"/>
                <a:gd name="connsiteX34" fmla="*/ 153249 w 156543"/>
                <a:gd name="connsiteY34" fmla="*/ 91890 h 121849"/>
                <a:gd name="connsiteX35" fmla="*/ 153522 w 156543"/>
                <a:gd name="connsiteY35" fmla="*/ 91601 h 121849"/>
                <a:gd name="connsiteX36" fmla="*/ 153386 w 156543"/>
                <a:gd name="connsiteY36" fmla="*/ 77051 h 12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6543" h="121849">
                  <a:moveTo>
                    <a:pt x="153386" y="77051"/>
                  </a:moveTo>
                  <a:lnTo>
                    <a:pt x="153234" y="76899"/>
                  </a:lnTo>
                  <a:lnTo>
                    <a:pt x="136491" y="60329"/>
                  </a:lnTo>
                  <a:cubicBezTo>
                    <a:pt x="134509" y="58352"/>
                    <a:pt x="131825" y="57251"/>
                    <a:pt x="129025" y="57267"/>
                  </a:cubicBezTo>
                  <a:cubicBezTo>
                    <a:pt x="126781" y="57272"/>
                    <a:pt x="124594" y="57980"/>
                    <a:pt x="122780" y="59291"/>
                  </a:cubicBezTo>
                  <a:cubicBezTo>
                    <a:pt x="122780" y="59081"/>
                    <a:pt x="122806" y="58877"/>
                    <a:pt x="122822" y="58699"/>
                  </a:cubicBezTo>
                  <a:cubicBezTo>
                    <a:pt x="123498" y="54415"/>
                    <a:pt x="122596" y="50036"/>
                    <a:pt x="120279" y="46376"/>
                  </a:cubicBezTo>
                  <a:cubicBezTo>
                    <a:pt x="116593" y="41400"/>
                    <a:pt x="112539" y="36707"/>
                    <a:pt x="108161" y="32334"/>
                  </a:cubicBezTo>
                  <a:lnTo>
                    <a:pt x="108124" y="32292"/>
                  </a:lnTo>
                  <a:cubicBezTo>
                    <a:pt x="95886" y="20552"/>
                    <a:pt x="81498" y="11271"/>
                    <a:pt x="65757" y="4963"/>
                  </a:cubicBezTo>
                  <a:cubicBezTo>
                    <a:pt x="57525" y="1587"/>
                    <a:pt x="48716" y="-149"/>
                    <a:pt x="39823" y="-144"/>
                  </a:cubicBezTo>
                  <a:cubicBezTo>
                    <a:pt x="28308" y="-249"/>
                    <a:pt x="17119" y="3674"/>
                    <a:pt x="8184" y="10936"/>
                  </a:cubicBezTo>
                  <a:cubicBezTo>
                    <a:pt x="5641" y="13364"/>
                    <a:pt x="3323" y="16017"/>
                    <a:pt x="1257" y="18864"/>
                  </a:cubicBezTo>
                  <a:cubicBezTo>
                    <a:pt x="-1275" y="22356"/>
                    <a:pt x="-494" y="27248"/>
                    <a:pt x="3003" y="29781"/>
                  </a:cubicBezTo>
                  <a:cubicBezTo>
                    <a:pt x="5138" y="31328"/>
                    <a:pt x="7906" y="31695"/>
                    <a:pt x="10371" y="30756"/>
                  </a:cubicBezTo>
                  <a:cubicBezTo>
                    <a:pt x="11739" y="30242"/>
                    <a:pt x="13139" y="29812"/>
                    <a:pt x="14560" y="29471"/>
                  </a:cubicBezTo>
                  <a:cubicBezTo>
                    <a:pt x="17523" y="28842"/>
                    <a:pt x="20559" y="28653"/>
                    <a:pt x="23574" y="28905"/>
                  </a:cubicBezTo>
                  <a:cubicBezTo>
                    <a:pt x="29829" y="29561"/>
                    <a:pt x="35822" y="31758"/>
                    <a:pt x="41013" y="35302"/>
                  </a:cubicBezTo>
                  <a:cubicBezTo>
                    <a:pt x="46912" y="40268"/>
                    <a:pt x="50200" y="47672"/>
                    <a:pt x="49932" y="55379"/>
                  </a:cubicBezTo>
                  <a:cubicBezTo>
                    <a:pt x="47767" y="61556"/>
                    <a:pt x="44448" y="67272"/>
                    <a:pt x="40164" y="72227"/>
                  </a:cubicBezTo>
                  <a:cubicBezTo>
                    <a:pt x="37799" y="75341"/>
                    <a:pt x="38103" y="79725"/>
                    <a:pt x="40872" y="82483"/>
                  </a:cubicBezTo>
                  <a:lnTo>
                    <a:pt x="57682" y="99299"/>
                  </a:lnTo>
                  <a:cubicBezTo>
                    <a:pt x="60619" y="102240"/>
                    <a:pt x="65338" y="102371"/>
                    <a:pt x="68431" y="99597"/>
                  </a:cubicBezTo>
                  <a:cubicBezTo>
                    <a:pt x="73187" y="95356"/>
                    <a:pt x="80428" y="88953"/>
                    <a:pt x="82956" y="87386"/>
                  </a:cubicBezTo>
                  <a:cubicBezTo>
                    <a:pt x="85121" y="85938"/>
                    <a:pt x="87570" y="84973"/>
                    <a:pt x="90139" y="84554"/>
                  </a:cubicBezTo>
                  <a:cubicBezTo>
                    <a:pt x="92053" y="84365"/>
                    <a:pt x="93983" y="84769"/>
                    <a:pt x="95656" y="85713"/>
                  </a:cubicBezTo>
                  <a:cubicBezTo>
                    <a:pt x="95671" y="85886"/>
                    <a:pt x="95619" y="86054"/>
                    <a:pt x="95503" y="86179"/>
                  </a:cubicBezTo>
                  <a:lnTo>
                    <a:pt x="94617" y="87024"/>
                  </a:lnTo>
                  <a:lnTo>
                    <a:pt x="94470" y="87160"/>
                  </a:lnTo>
                  <a:cubicBezTo>
                    <a:pt x="90354" y="91260"/>
                    <a:pt x="90344" y="97914"/>
                    <a:pt x="94439" y="102031"/>
                  </a:cubicBezTo>
                  <a:lnTo>
                    <a:pt x="94491" y="102083"/>
                  </a:lnTo>
                  <a:lnTo>
                    <a:pt x="111234" y="118652"/>
                  </a:lnTo>
                  <a:cubicBezTo>
                    <a:pt x="113210" y="120624"/>
                    <a:pt x="115900" y="121725"/>
                    <a:pt x="118695" y="121704"/>
                  </a:cubicBezTo>
                  <a:cubicBezTo>
                    <a:pt x="121479" y="121709"/>
                    <a:pt x="124148" y="120619"/>
                    <a:pt x="126136" y="118673"/>
                  </a:cubicBezTo>
                  <a:lnTo>
                    <a:pt x="153249" y="91890"/>
                  </a:lnTo>
                  <a:cubicBezTo>
                    <a:pt x="153344" y="91795"/>
                    <a:pt x="153433" y="91701"/>
                    <a:pt x="153522" y="91601"/>
                  </a:cubicBezTo>
                  <a:cubicBezTo>
                    <a:pt x="157298" y="87464"/>
                    <a:pt x="157235" y="81120"/>
                    <a:pt x="153386" y="77051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4DA6FB-CB3D-421E-B961-84279AE73098}"/>
                </a:ext>
              </a:extLst>
            </p:cNvPr>
            <p:cNvSpPr/>
            <p:nvPr/>
          </p:nvSpPr>
          <p:spPr>
            <a:xfrm>
              <a:off x="2769753" y="2410544"/>
              <a:ext cx="48909" cy="78258"/>
            </a:xfrm>
            <a:custGeom>
              <a:avLst/>
              <a:gdLst>
                <a:gd name="connsiteX0" fmla="*/ 9549 w 48909"/>
                <a:gd name="connsiteY0" fmla="*/ 78113 h 78258"/>
                <a:gd name="connsiteX1" fmla="*/ -230 w 48909"/>
                <a:gd name="connsiteY1" fmla="*/ 68329 h 78258"/>
                <a:gd name="connsiteX2" fmla="*/ 2633 w 48909"/>
                <a:gd name="connsiteY2" fmla="*/ 61412 h 78258"/>
                <a:gd name="connsiteX3" fmla="*/ 25065 w 48909"/>
                <a:gd name="connsiteY3" fmla="*/ 38981 h 78258"/>
                <a:gd name="connsiteX4" fmla="*/ 2633 w 48909"/>
                <a:gd name="connsiteY4" fmla="*/ 16555 h 78258"/>
                <a:gd name="connsiteX5" fmla="*/ 2633 w 48909"/>
                <a:gd name="connsiteY5" fmla="*/ 2717 h 78258"/>
                <a:gd name="connsiteX6" fmla="*/ 16466 w 48909"/>
                <a:gd name="connsiteY6" fmla="*/ 2717 h 78258"/>
                <a:gd name="connsiteX7" fmla="*/ 45813 w 48909"/>
                <a:gd name="connsiteY7" fmla="*/ 32065 h 78258"/>
                <a:gd name="connsiteX8" fmla="*/ 45813 w 48909"/>
                <a:gd name="connsiteY8" fmla="*/ 45897 h 78258"/>
                <a:gd name="connsiteX9" fmla="*/ 45813 w 48909"/>
                <a:gd name="connsiteY9" fmla="*/ 45897 h 78258"/>
                <a:gd name="connsiteX10" fmla="*/ 16466 w 48909"/>
                <a:gd name="connsiteY10" fmla="*/ 75245 h 78258"/>
                <a:gd name="connsiteX11" fmla="*/ 9549 w 48909"/>
                <a:gd name="connsiteY11" fmla="*/ 78113 h 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09" h="78258">
                  <a:moveTo>
                    <a:pt x="9549" y="78113"/>
                  </a:moveTo>
                  <a:cubicBezTo>
                    <a:pt x="4149" y="78113"/>
                    <a:pt x="-230" y="73729"/>
                    <a:pt x="-230" y="68329"/>
                  </a:cubicBezTo>
                  <a:cubicBezTo>
                    <a:pt x="-230" y="65733"/>
                    <a:pt x="798" y="63248"/>
                    <a:pt x="2633" y="61412"/>
                  </a:cubicBezTo>
                  <a:lnTo>
                    <a:pt x="25065" y="38981"/>
                  </a:lnTo>
                  <a:lnTo>
                    <a:pt x="2633" y="16555"/>
                  </a:lnTo>
                  <a:cubicBezTo>
                    <a:pt x="-1184" y="12732"/>
                    <a:pt x="-1184" y="6540"/>
                    <a:pt x="2633" y="2717"/>
                  </a:cubicBezTo>
                  <a:cubicBezTo>
                    <a:pt x="6456" y="-1100"/>
                    <a:pt x="12648" y="-1100"/>
                    <a:pt x="16466" y="2717"/>
                  </a:cubicBezTo>
                  <a:lnTo>
                    <a:pt x="45813" y="32065"/>
                  </a:lnTo>
                  <a:cubicBezTo>
                    <a:pt x="49636" y="35887"/>
                    <a:pt x="49636" y="42080"/>
                    <a:pt x="45813" y="45897"/>
                  </a:cubicBezTo>
                  <a:cubicBezTo>
                    <a:pt x="45813" y="45897"/>
                    <a:pt x="45813" y="45897"/>
                    <a:pt x="45813" y="45897"/>
                  </a:cubicBezTo>
                  <a:lnTo>
                    <a:pt x="16466" y="75245"/>
                  </a:lnTo>
                  <a:cubicBezTo>
                    <a:pt x="14636" y="77085"/>
                    <a:pt x="12145" y="78113"/>
                    <a:pt x="9549" y="78113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3307773-585B-43C0-915D-659969502FA9}"/>
                </a:ext>
              </a:extLst>
            </p:cNvPr>
            <p:cNvSpPr/>
            <p:nvPr/>
          </p:nvSpPr>
          <p:spPr>
            <a:xfrm>
              <a:off x="2613236" y="2439891"/>
              <a:ext cx="195644" cy="78253"/>
            </a:xfrm>
            <a:custGeom>
              <a:avLst/>
              <a:gdLst>
                <a:gd name="connsiteX0" fmla="*/ 9555 w 195644"/>
                <a:gd name="connsiteY0" fmla="*/ 78108 h 78253"/>
                <a:gd name="connsiteX1" fmla="*/ -230 w 195644"/>
                <a:gd name="connsiteY1" fmla="*/ 68329 h 78253"/>
                <a:gd name="connsiteX2" fmla="*/ -230 w 195644"/>
                <a:gd name="connsiteY2" fmla="*/ 68329 h 78253"/>
                <a:gd name="connsiteX3" fmla="*/ -230 w 195644"/>
                <a:gd name="connsiteY3" fmla="*/ 58544 h 78253"/>
                <a:gd name="connsiteX4" fmla="*/ 58434 w 195644"/>
                <a:gd name="connsiteY4" fmla="*/ -146 h 78253"/>
                <a:gd name="connsiteX5" fmla="*/ 185630 w 195644"/>
                <a:gd name="connsiteY5" fmla="*/ -146 h 78253"/>
                <a:gd name="connsiteX6" fmla="*/ 195415 w 195644"/>
                <a:gd name="connsiteY6" fmla="*/ 9633 h 78253"/>
                <a:gd name="connsiteX7" fmla="*/ 185630 w 195644"/>
                <a:gd name="connsiteY7" fmla="*/ 19418 h 78253"/>
                <a:gd name="connsiteX8" fmla="*/ 58466 w 195644"/>
                <a:gd name="connsiteY8" fmla="*/ 19418 h 78253"/>
                <a:gd name="connsiteX9" fmla="*/ 19334 w 195644"/>
                <a:gd name="connsiteY9" fmla="*/ 58576 h 78253"/>
                <a:gd name="connsiteX10" fmla="*/ 19334 w 195644"/>
                <a:gd name="connsiteY10" fmla="*/ 68329 h 78253"/>
                <a:gd name="connsiteX11" fmla="*/ 9555 w 195644"/>
                <a:gd name="connsiteY11" fmla="*/ 78108 h 78253"/>
                <a:gd name="connsiteX12" fmla="*/ 9555 w 195644"/>
                <a:gd name="connsiteY12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44" h="78253">
                  <a:moveTo>
                    <a:pt x="9555" y="78108"/>
                  </a:moveTo>
                  <a:cubicBezTo>
                    <a:pt x="4154" y="78113"/>
                    <a:pt x="-230" y="73730"/>
                    <a:pt x="-230" y="68329"/>
                  </a:cubicBezTo>
                  <a:cubicBezTo>
                    <a:pt x="-230" y="68329"/>
                    <a:pt x="-230" y="68329"/>
                    <a:pt x="-230" y="68329"/>
                  </a:cubicBezTo>
                  <a:lnTo>
                    <a:pt x="-230" y="58544"/>
                  </a:lnTo>
                  <a:cubicBezTo>
                    <a:pt x="-67" y="26208"/>
                    <a:pt x="26098" y="27"/>
                    <a:pt x="58434" y="-146"/>
                  </a:cubicBezTo>
                  <a:lnTo>
                    <a:pt x="185630" y="-146"/>
                  </a:lnTo>
                  <a:cubicBezTo>
                    <a:pt x="191036" y="-146"/>
                    <a:pt x="195415" y="4233"/>
                    <a:pt x="195415" y="9633"/>
                  </a:cubicBezTo>
                  <a:cubicBezTo>
                    <a:pt x="195415" y="15039"/>
                    <a:pt x="191036" y="19418"/>
                    <a:pt x="185630" y="19418"/>
                  </a:cubicBezTo>
                  <a:lnTo>
                    <a:pt x="58466" y="19418"/>
                  </a:lnTo>
                  <a:cubicBezTo>
                    <a:pt x="36894" y="19543"/>
                    <a:pt x="19449" y="37009"/>
                    <a:pt x="19334" y="58576"/>
                  </a:cubicBezTo>
                  <a:lnTo>
                    <a:pt x="19334" y="68329"/>
                  </a:lnTo>
                  <a:cubicBezTo>
                    <a:pt x="19334" y="73730"/>
                    <a:pt x="14956" y="78108"/>
                    <a:pt x="9555" y="78108"/>
                  </a:cubicBezTo>
                  <a:cubicBezTo>
                    <a:pt x="9555" y="78108"/>
                    <a:pt x="9555" y="78108"/>
                    <a:pt x="9555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E8E83A-ADD5-4BDA-B3BB-480893231989}"/>
                </a:ext>
              </a:extLst>
            </p:cNvPr>
            <p:cNvSpPr/>
            <p:nvPr/>
          </p:nvSpPr>
          <p:spPr>
            <a:xfrm>
              <a:off x="2662147" y="2518153"/>
              <a:ext cx="48910" cy="78250"/>
            </a:xfrm>
            <a:custGeom>
              <a:avLst/>
              <a:gdLst>
                <a:gd name="connsiteX0" fmla="*/ 38902 w 48910"/>
                <a:gd name="connsiteY0" fmla="*/ 78104 h 78250"/>
                <a:gd name="connsiteX1" fmla="*/ 31980 w 48910"/>
                <a:gd name="connsiteY1" fmla="*/ 75241 h 78250"/>
                <a:gd name="connsiteX2" fmla="*/ 2638 w 48910"/>
                <a:gd name="connsiteY2" fmla="*/ 45894 h 78250"/>
                <a:gd name="connsiteX3" fmla="*/ 2633 w 48910"/>
                <a:gd name="connsiteY3" fmla="*/ 32062 h 78250"/>
                <a:gd name="connsiteX4" fmla="*/ 2638 w 48910"/>
                <a:gd name="connsiteY4" fmla="*/ 32062 h 78250"/>
                <a:gd name="connsiteX5" fmla="*/ 31980 w 48910"/>
                <a:gd name="connsiteY5" fmla="*/ 2714 h 78250"/>
                <a:gd name="connsiteX6" fmla="*/ 45818 w 48910"/>
                <a:gd name="connsiteY6" fmla="*/ 2724 h 78250"/>
                <a:gd name="connsiteX7" fmla="*/ 45818 w 48910"/>
                <a:gd name="connsiteY7" fmla="*/ 16546 h 78250"/>
                <a:gd name="connsiteX8" fmla="*/ 23386 w 48910"/>
                <a:gd name="connsiteY8" fmla="*/ 38978 h 78250"/>
                <a:gd name="connsiteX9" fmla="*/ 45818 w 48910"/>
                <a:gd name="connsiteY9" fmla="*/ 61404 h 78250"/>
                <a:gd name="connsiteX10" fmla="*/ 45818 w 48910"/>
                <a:gd name="connsiteY10" fmla="*/ 75241 h 78250"/>
                <a:gd name="connsiteX11" fmla="*/ 38902 w 48910"/>
                <a:gd name="connsiteY11" fmla="*/ 78104 h 7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10" h="78250">
                  <a:moveTo>
                    <a:pt x="38902" y="78104"/>
                  </a:moveTo>
                  <a:cubicBezTo>
                    <a:pt x="36306" y="78110"/>
                    <a:pt x="33816" y="77077"/>
                    <a:pt x="31980" y="75241"/>
                  </a:cubicBezTo>
                  <a:lnTo>
                    <a:pt x="2638" y="45894"/>
                  </a:lnTo>
                  <a:cubicBezTo>
                    <a:pt x="-1185" y="42076"/>
                    <a:pt x="-1185" y="35884"/>
                    <a:pt x="2633" y="32062"/>
                  </a:cubicBezTo>
                  <a:cubicBezTo>
                    <a:pt x="2633" y="32062"/>
                    <a:pt x="2638" y="32062"/>
                    <a:pt x="2638" y="32062"/>
                  </a:cubicBezTo>
                  <a:lnTo>
                    <a:pt x="31980" y="2714"/>
                  </a:lnTo>
                  <a:cubicBezTo>
                    <a:pt x="35808" y="-1103"/>
                    <a:pt x="42001" y="-1098"/>
                    <a:pt x="45818" y="2724"/>
                  </a:cubicBezTo>
                  <a:cubicBezTo>
                    <a:pt x="49630" y="6547"/>
                    <a:pt x="49630" y="12729"/>
                    <a:pt x="45818" y="16546"/>
                  </a:cubicBezTo>
                  <a:lnTo>
                    <a:pt x="23386" y="38978"/>
                  </a:lnTo>
                  <a:lnTo>
                    <a:pt x="45818" y="61404"/>
                  </a:lnTo>
                  <a:cubicBezTo>
                    <a:pt x="49635" y="65226"/>
                    <a:pt x="49635" y="71419"/>
                    <a:pt x="45818" y="75241"/>
                  </a:cubicBezTo>
                  <a:cubicBezTo>
                    <a:pt x="43983" y="77077"/>
                    <a:pt x="41492" y="78104"/>
                    <a:pt x="38902" y="7810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00F0FC5-2163-4747-8034-0AC8B44DC8E0}"/>
                </a:ext>
              </a:extLst>
            </p:cNvPr>
            <p:cNvSpPr/>
            <p:nvPr/>
          </p:nvSpPr>
          <p:spPr>
            <a:xfrm>
              <a:off x="2671931" y="2488802"/>
              <a:ext cx="195644" cy="78253"/>
            </a:xfrm>
            <a:custGeom>
              <a:avLst/>
              <a:gdLst>
                <a:gd name="connsiteX0" fmla="*/ 9549 w 195644"/>
                <a:gd name="connsiteY0" fmla="*/ 78108 h 78253"/>
                <a:gd name="connsiteX1" fmla="*/ -230 w 195644"/>
                <a:gd name="connsiteY1" fmla="*/ 68329 h 78253"/>
                <a:gd name="connsiteX2" fmla="*/ 9549 w 195644"/>
                <a:gd name="connsiteY2" fmla="*/ 58544 h 78253"/>
                <a:gd name="connsiteX3" fmla="*/ 136719 w 195644"/>
                <a:gd name="connsiteY3" fmla="*/ 58544 h 78253"/>
                <a:gd name="connsiteX4" fmla="*/ 175846 w 195644"/>
                <a:gd name="connsiteY4" fmla="*/ 19386 h 78253"/>
                <a:gd name="connsiteX5" fmla="*/ 175846 w 195644"/>
                <a:gd name="connsiteY5" fmla="*/ 9633 h 78253"/>
                <a:gd name="connsiteX6" fmla="*/ 185630 w 195644"/>
                <a:gd name="connsiteY6" fmla="*/ -146 h 78253"/>
                <a:gd name="connsiteX7" fmla="*/ 195415 w 195644"/>
                <a:gd name="connsiteY7" fmla="*/ 9633 h 78253"/>
                <a:gd name="connsiteX8" fmla="*/ 195415 w 195644"/>
                <a:gd name="connsiteY8" fmla="*/ 19418 h 78253"/>
                <a:gd name="connsiteX9" fmla="*/ 136751 w 195644"/>
                <a:gd name="connsiteY9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44" h="78253">
                  <a:moveTo>
                    <a:pt x="9549" y="78108"/>
                  </a:moveTo>
                  <a:cubicBezTo>
                    <a:pt x="4149" y="78108"/>
                    <a:pt x="-230" y="73730"/>
                    <a:pt x="-230" y="68329"/>
                  </a:cubicBezTo>
                  <a:cubicBezTo>
                    <a:pt x="-230" y="62923"/>
                    <a:pt x="4149" y="58544"/>
                    <a:pt x="9549" y="58544"/>
                  </a:cubicBezTo>
                  <a:lnTo>
                    <a:pt x="136719" y="58544"/>
                  </a:lnTo>
                  <a:cubicBezTo>
                    <a:pt x="158286" y="58419"/>
                    <a:pt x="175736" y="40958"/>
                    <a:pt x="175846" y="19386"/>
                  </a:cubicBezTo>
                  <a:lnTo>
                    <a:pt x="175846" y="9633"/>
                  </a:lnTo>
                  <a:cubicBezTo>
                    <a:pt x="175846" y="4232"/>
                    <a:pt x="180230" y="-146"/>
                    <a:pt x="185630" y="-146"/>
                  </a:cubicBezTo>
                  <a:cubicBezTo>
                    <a:pt x="191031" y="-146"/>
                    <a:pt x="195415" y="4232"/>
                    <a:pt x="195415" y="9633"/>
                  </a:cubicBezTo>
                  <a:lnTo>
                    <a:pt x="195415" y="19418"/>
                  </a:lnTo>
                  <a:cubicBezTo>
                    <a:pt x="195252" y="51754"/>
                    <a:pt x="169087" y="77935"/>
                    <a:pt x="136751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87451" y="354857"/>
            <a:ext cx="7169098" cy="9217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are APKs made?</a:t>
            </a:r>
            <a:endParaRPr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F48B158-3716-4DDC-99B9-D5623DFC9622}"/>
              </a:ext>
            </a:extLst>
          </p:cNvPr>
          <p:cNvSpPr/>
          <p:nvPr/>
        </p:nvSpPr>
        <p:spPr>
          <a:xfrm>
            <a:off x="3381106" y="1585868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3859857-7D3E-4D2B-984F-ECA30CEB2ABB}"/>
              </a:ext>
            </a:extLst>
          </p:cNvPr>
          <p:cNvSpPr/>
          <p:nvPr/>
        </p:nvSpPr>
        <p:spPr>
          <a:xfrm>
            <a:off x="4334417" y="2253311"/>
            <a:ext cx="48960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C16E015-2366-4389-8157-8504310FE893}"/>
              </a:ext>
            </a:extLst>
          </p:cNvPr>
          <p:cNvSpPr/>
          <p:nvPr/>
        </p:nvSpPr>
        <p:spPr>
          <a:xfrm>
            <a:off x="2502488" y="2254505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F7F5EC7-34D4-4C12-9336-A8E8E391BE8F}"/>
              </a:ext>
            </a:extLst>
          </p:cNvPr>
          <p:cNvSpPr/>
          <p:nvPr/>
        </p:nvSpPr>
        <p:spPr>
          <a:xfrm>
            <a:off x="4035541" y="3277332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3010BDD-9729-401F-A7E8-5BDD92F53C63}"/>
              </a:ext>
            </a:extLst>
          </p:cNvPr>
          <p:cNvSpPr/>
          <p:nvPr/>
        </p:nvSpPr>
        <p:spPr>
          <a:xfrm>
            <a:off x="2850518" y="3314505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oogle Shape;490;p40">
            <a:extLst>
              <a:ext uri="{FF2B5EF4-FFF2-40B4-BE49-F238E27FC236}">
                <a16:creationId xmlns:a16="http://schemas.microsoft.com/office/drawing/2014/main" id="{409FF9AC-D5BA-4B77-B804-5598EF452AAB}"/>
              </a:ext>
            </a:extLst>
          </p:cNvPr>
          <p:cNvGrpSpPr/>
          <p:nvPr/>
        </p:nvGrpSpPr>
        <p:grpSpPr>
          <a:xfrm>
            <a:off x="3477591" y="1710169"/>
            <a:ext cx="297918" cy="286911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32" name="Google Shape;491;p40">
              <a:extLst>
                <a:ext uri="{FF2B5EF4-FFF2-40B4-BE49-F238E27FC236}">
                  <a16:creationId xmlns:a16="http://schemas.microsoft.com/office/drawing/2014/main" id="{50B91663-53B0-4144-9FF9-1A290A2A992E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92;p40">
              <a:extLst>
                <a:ext uri="{FF2B5EF4-FFF2-40B4-BE49-F238E27FC236}">
                  <a16:creationId xmlns:a16="http://schemas.microsoft.com/office/drawing/2014/main" id="{5E6EB2FE-05E5-4F47-BE2A-5F516639A902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4" name="Google Shape;392;p40">
            <a:extLst>
              <a:ext uri="{FF2B5EF4-FFF2-40B4-BE49-F238E27FC236}">
                <a16:creationId xmlns:a16="http://schemas.microsoft.com/office/drawing/2014/main" id="{EF664A8F-CF15-49E2-AA5F-35BFAEA7692B}"/>
              </a:ext>
            </a:extLst>
          </p:cNvPr>
          <p:cNvGrpSpPr/>
          <p:nvPr/>
        </p:nvGrpSpPr>
        <p:grpSpPr>
          <a:xfrm>
            <a:off x="4458988" y="2347336"/>
            <a:ext cx="262457" cy="317657"/>
            <a:chOff x="584925" y="922575"/>
            <a:chExt cx="415200" cy="502525"/>
          </a:xfrm>
          <a:solidFill>
            <a:schemeClr val="tx1"/>
          </a:solidFill>
        </p:grpSpPr>
        <p:sp>
          <p:nvSpPr>
            <p:cNvPr id="135" name="Google Shape;393;p40">
              <a:extLst>
                <a:ext uri="{FF2B5EF4-FFF2-40B4-BE49-F238E27FC236}">
                  <a16:creationId xmlns:a16="http://schemas.microsoft.com/office/drawing/2014/main" id="{3386E188-831B-430D-BF80-B16361E01A10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4;p40">
              <a:extLst>
                <a:ext uri="{FF2B5EF4-FFF2-40B4-BE49-F238E27FC236}">
                  <a16:creationId xmlns:a16="http://schemas.microsoft.com/office/drawing/2014/main" id="{0279B2AB-CBB8-4F56-8B30-2FF3C4C32025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5;p40">
              <a:extLst>
                <a:ext uri="{FF2B5EF4-FFF2-40B4-BE49-F238E27FC236}">
                  <a16:creationId xmlns:a16="http://schemas.microsoft.com/office/drawing/2014/main" id="{4B87D09E-5C79-4D86-AC5D-D078FBD1B4DF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DE38A0CF-3FCE-4F37-B531-7E8AEE948ECC}"/>
              </a:ext>
            </a:extLst>
          </p:cNvPr>
          <p:cNvSpPr txBox="1"/>
          <p:nvPr/>
        </p:nvSpPr>
        <p:spPr>
          <a:xfrm>
            <a:off x="4026712" y="3341402"/>
            <a:ext cx="41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🔨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43" name="Google Shape;931;p41">
            <a:extLst>
              <a:ext uri="{FF2B5EF4-FFF2-40B4-BE49-F238E27FC236}">
                <a16:creationId xmlns:a16="http://schemas.microsoft.com/office/drawing/2014/main" id="{E828CB14-38CE-441C-B4E8-016DB1021560}"/>
              </a:ext>
            </a:extLst>
          </p:cNvPr>
          <p:cNvGrpSpPr/>
          <p:nvPr/>
        </p:nvGrpSpPr>
        <p:grpSpPr>
          <a:xfrm>
            <a:off x="2911637" y="3393685"/>
            <a:ext cx="360927" cy="334524"/>
            <a:chOff x="1570037" y="1341437"/>
            <a:chExt cx="4943475" cy="4576762"/>
          </a:xfrm>
          <a:solidFill>
            <a:schemeClr val="tx1"/>
          </a:solidFill>
        </p:grpSpPr>
        <p:sp>
          <p:nvSpPr>
            <p:cNvPr id="144" name="Google Shape;932;p41">
              <a:extLst>
                <a:ext uri="{FF2B5EF4-FFF2-40B4-BE49-F238E27FC236}">
                  <a16:creationId xmlns:a16="http://schemas.microsoft.com/office/drawing/2014/main" id="{A6A5D748-C3BA-45CC-A90F-1A5C18AE6E92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933;p41">
              <a:extLst>
                <a:ext uri="{FF2B5EF4-FFF2-40B4-BE49-F238E27FC236}">
                  <a16:creationId xmlns:a16="http://schemas.microsoft.com/office/drawing/2014/main" id="{35419773-6187-4A3A-877B-3DFE2EF87F13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934;p41">
              <a:extLst>
                <a:ext uri="{FF2B5EF4-FFF2-40B4-BE49-F238E27FC236}">
                  <a16:creationId xmlns:a16="http://schemas.microsoft.com/office/drawing/2014/main" id="{21D2D51E-A07E-4B62-B390-EF4A4F5512B0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935;p41">
              <a:extLst>
                <a:ext uri="{FF2B5EF4-FFF2-40B4-BE49-F238E27FC236}">
                  <a16:creationId xmlns:a16="http://schemas.microsoft.com/office/drawing/2014/main" id="{BC602DD3-2DE8-4404-B2CC-377303E139A8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936;p41">
              <a:extLst>
                <a:ext uri="{FF2B5EF4-FFF2-40B4-BE49-F238E27FC236}">
                  <a16:creationId xmlns:a16="http://schemas.microsoft.com/office/drawing/2014/main" id="{1BDB74CE-8DE1-495B-AD58-BE2C56A74C62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937;p41">
              <a:extLst>
                <a:ext uri="{FF2B5EF4-FFF2-40B4-BE49-F238E27FC236}">
                  <a16:creationId xmlns:a16="http://schemas.microsoft.com/office/drawing/2014/main" id="{B8002AD7-ADD6-49C5-9B4B-35C6C76A9FC5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544;p40">
            <a:extLst>
              <a:ext uri="{FF2B5EF4-FFF2-40B4-BE49-F238E27FC236}">
                <a16:creationId xmlns:a16="http://schemas.microsoft.com/office/drawing/2014/main" id="{E5A1542E-8809-46E3-A0E9-1C08E8C60D69}"/>
              </a:ext>
            </a:extLst>
          </p:cNvPr>
          <p:cNvGrpSpPr/>
          <p:nvPr/>
        </p:nvGrpSpPr>
        <p:grpSpPr>
          <a:xfrm>
            <a:off x="2572261" y="2354770"/>
            <a:ext cx="346295" cy="346315"/>
            <a:chOff x="570875" y="4322250"/>
            <a:chExt cx="443300" cy="443325"/>
          </a:xfrm>
          <a:solidFill>
            <a:schemeClr val="tx1"/>
          </a:solidFill>
        </p:grpSpPr>
        <p:sp>
          <p:nvSpPr>
            <p:cNvPr id="151" name="Google Shape;545;p40">
              <a:extLst>
                <a:ext uri="{FF2B5EF4-FFF2-40B4-BE49-F238E27FC236}">
                  <a16:creationId xmlns:a16="http://schemas.microsoft.com/office/drawing/2014/main" id="{A38E2DBB-A289-4947-AB6E-152A4CF1346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6;p40">
              <a:extLst>
                <a:ext uri="{FF2B5EF4-FFF2-40B4-BE49-F238E27FC236}">
                  <a16:creationId xmlns:a16="http://schemas.microsoft.com/office/drawing/2014/main" id="{D64C7478-3C0D-4C39-B5B4-AC8715C0ECC4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7;p40">
              <a:extLst>
                <a:ext uri="{FF2B5EF4-FFF2-40B4-BE49-F238E27FC236}">
                  <a16:creationId xmlns:a16="http://schemas.microsoft.com/office/drawing/2014/main" id="{2DC5CDD1-DCFC-4AF6-BAB1-A0FA01D4AE87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8;p40">
              <a:extLst>
                <a:ext uri="{FF2B5EF4-FFF2-40B4-BE49-F238E27FC236}">
                  <a16:creationId xmlns:a16="http://schemas.microsoft.com/office/drawing/2014/main" id="{BC4BA161-0714-4C19-BE69-ABE94ED49757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426717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0" y="3144838"/>
            <a:ext cx="2493963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grpSp>
        <p:nvGrpSpPr>
          <p:cNvPr id="122" name="Graphic 3">
            <a:extLst>
              <a:ext uri="{FF2B5EF4-FFF2-40B4-BE49-F238E27FC236}">
                <a16:creationId xmlns:a16="http://schemas.microsoft.com/office/drawing/2014/main" id="{028181FE-FD7E-4172-B6C1-045C24CFD2A7}"/>
              </a:ext>
            </a:extLst>
          </p:cNvPr>
          <p:cNvGrpSpPr/>
          <p:nvPr/>
        </p:nvGrpSpPr>
        <p:grpSpPr>
          <a:xfrm>
            <a:off x="568500" y="1293800"/>
            <a:ext cx="3885406" cy="3188026"/>
            <a:chOff x="2493963" y="1585868"/>
            <a:chExt cx="3885406" cy="3188026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B072C79-8453-47F5-BF0A-1D0D921543B5}"/>
                </a:ext>
              </a:extLst>
            </p:cNvPr>
            <p:cNvSpPr/>
            <p:nvPr/>
          </p:nvSpPr>
          <p:spPr>
            <a:xfrm>
              <a:off x="5581522" y="4581264"/>
              <a:ext cx="797009" cy="195073"/>
            </a:xfrm>
            <a:custGeom>
              <a:avLst/>
              <a:gdLst>
                <a:gd name="connsiteX0" fmla="*/ 796778 w 797009"/>
                <a:gd name="connsiteY0" fmla="*/ 97383 h 195073"/>
                <a:gd name="connsiteX1" fmla="*/ -228 w 797009"/>
                <a:gd name="connsiteY1" fmla="*/ 97394 h 195073"/>
                <a:gd name="connsiteX2" fmla="*/ 796778 w 797009"/>
                <a:gd name="connsiteY2" fmla="*/ 97383 h 19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009" h="195073">
                  <a:moveTo>
                    <a:pt x="796778" y="97383"/>
                  </a:moveTo>
                  <a:cubicBezTo>
                    <a:pt x="797963" y="221685"/>
                    <a:pt x="14695" y="233073"/>
                    <a:pt x="-228" y="97394"/>
                  </a:cubicBezTo>
                  <a:cubicBezTo>
                    <a:pt x="-1413" y="-26898"/>
                    <a:pt x="781855" y="-38292"/>
                    <a:pt x="796778" y="97383"/>
                  </a:cubicBezTo>
                  <a:close/>
                </a:path>
              </a:pathLst>
            </a:custGeom>
            <a:solidFill>
              <a:srgbClr val="E6E6E6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7E0158A-9D44-44BA-A8AB-51DBF2E3AEC4}"/>
                </a:ext>
              </a:extLst>
            </p:cNvPr>
            <p:cNvSpPr/>
            <p:nvPr/>
          </p:nvSpPr>
          <p:spPr>
            <a:xfrm>
              <a:off x="5707492" y="4247287"/>
              <a:ext cx="127007" cy="158756"/>
            </a:xfrm>
            <a:custGeom>
              <a:avLst/>
              <a:gdLst>
                <a:gd name="connsiteX0" fmla="*/ 58213 w 127007"/>
                <a:gd name="connsiteY0" fmla="*/ 0 h 158756"/>
                <a:gd name="connsiteX1" fmla="*/ 0 w 127007"/>
                <a:gd name="connsiteY1" fmla="*/ 31749 h 158756"/>
                <a:gd name="connsiteX2" fmla="*/ 37045 w 127007"/>
                <a:gd name="connsiteY2" fmla="*/ 153466 h 158756"/>
                <a:gd name="connsiteX3" fmla="*/ 95253 w 127007"/>
                <a:gd name="connsiteY3" fmla="*/ 158756 h 158756"/>
                <a:gd name="connsiteX4" fmla="*/ 127007 w 127007"/>
                <a:gd name="connsiteY4" fmla="*/ 89962 h 158756"/>
                <a:gd name="connsiteX5" fmla="*/ 58213 w 127007"/>
                <a:gd name="connsiteY5" fmla="*/ 0 h 1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07" h="158756">
                  <a:moveTo>
                    <a:pt x="58213" y="0"/>
                  </a:moveTo>
                  <a:lnTo>
                    <a:pt x="0" y="31749"/>
                  </a:lnTo>
                  <a:lnTo>
                    <a:pt x="37045" y="153466"/>
                  </a:lnTo>
                  <a:lnTo>
                    <a:pt x="95253" y="158756"/>
                  </a:lnTo>
                  <a:lnTo>
                    <a:pt x="127007" y="89962"/>
                  </a:lnTo>
                  <a:lnTo>
                    <a:pt x="58213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BCFF5FD-E510-4691-8A81-F254024400FA}"/>
                </a:ext>
              </a:extLst>
            </p:cNvPr>
            <p:cNvSpPr/>
            <p:nvPr/>
          </p:nvSpPr>
          <p:spPr>
            <a:xfrm>
              <a:off x="5945629" y="4490715"/>
              <a:ext cx="89962" cy="58207"/>
            </a:xfrm>
            <a:custGeom>
              <a:avLst/>
              <a:gdLst>
                <a:gd name="connsiteX0" fmla="*/ 0 w 89962"/>
                <a:gd name="connsiteY0" fmla="*/ 0 h 58207"/>
                <a:gd name="connsiteX1" fmla="*/ 0 w 89962"/>
                <a:gd name="connsiteY1" fmla="*/ 58207 h 58207"/>
                <a:gd name="connsiteX2" fmla="*/ 89962 w 89962"/>
                <a:gd name="connsiteY2" fmla="*/ 52917 h 58207"/>
                <a:gd name="connsiteX3" fmla="*/ 88709 w 89962"/>
                <a:gd name="connsiteY3" fmla="*/ 4976 h 58207"/>
                <a:gd name="connsiteX4" fmla="*/ 0 w 89962"/>
                <a:gd name="connsiteY4" fmla="*/ 0 h 5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2" h="58207">
                  <a:moveTo>
                    <a:pt x="0" y="0"/>
                  </a:moveTo>
                  <a:lnTo>
                    <a:pt x="0" y="58207"/>
                  </a:lnTo>
                  <a:lnTo>
                    <a:pt x="89962" y="52917"/>
                  </a:lnTo>
                  <a:lnTo>
                    <a:pt x="88709" y="4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5969CB3-C2DE-4BD8-91D3-0698ECEBF613}"/>
                </a:ext>
              </a:extLst>
            </p:cNvPr>
            <p:cNvSpPr/>
            <p:nvPr/>
          </p:nvSpPr>
          <p:spPr>
            <a:xfrm>
              <a:off x="5744537" y="3548748"/>
              <a:ext cx="291054" cy="979007"/>
            </a:xfrm>
            <a:custGeom>
              <a:avLst/>
              <a:gdLst>
                <a:gd name="connsiteX0" fmla="*/ 0 w 291054"/>
                <a:gd name="connsiteY0" fmla="*/ 0 h 979007"/>
                <a:gd name="connsiteX1" fmla="*/ 31749 w 291054"/>
                <a:gd name="connsiteY1" fmla="*/ 396899 h 979007"/>
                <a:gd name="connsiteX2" fmla="*/ 132298 w 291054"/>
                <a:gd name="connsiteY2" fmla="*/ 979007 h 979007"/>
                <a:gd name="connsiteX3" fmla="*/ 291054 w 291054"/>
                <a:gd name="connsiteY3" fmla="*/ 957839 h 979007"/>
                <a:gd name="connsiteX4" fmla="*/ 238137 w 291054"/>
                <a:gd name="connsiteY4" fmla="*/ 497442 h 979007"/>
                <a:gd name="connsiteX5" fmla="*/ 259305 w 291054"/>
                <a:gd name="connsiteY5" fmla="*/ 74090 h 979007"/>
                <a:gd name="connsiteX6" fmla="*/ 0 w 291054"/>
                <a:gd name="connsiteY6" fmla="*/ 0 h 97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054" h="979007">
                  <a:moveTo>
                    <a:pt x="0" y="0"/>
                  </a:moveTo>
                  <a:lnTo>
                    <a:pt x="31749" y="396899"/>
                  </a:lnTo>
                  <a:lnTo>
                    <a:pt x="132298" y="979007"/>
                  </a:lnTo>
                  <a:lnTo>
                    <a:pt x="291054" y="957839"/>
                  </a:lnTo>
                  <a:lnTo>
                    <a:pt x="238137" y="497442"/>
                  </a:lnTo>
                  <a:lnTo>
                    <a:pt x="259305" y="7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DC356AF-8D6A-44D6-8B0A-14FD494EE289}"/>
                </a:ext>
              </a:extLst>
            </p:cNvPr>
            <p:cNvSpPr/>
            <p:nvPr/>
          </p:nvSpPr>
          <p:spPr>
            <a:xfrm>
              <a:off x="5744537" y="3252403"/>
              <a:ext cx="523258" cy="1153640"/>
            </a:xfrm>
            <a:custGeom>
              <a:avLst/>
              <a:gdLst>
                <a:gd name="connsiteX0" fmla="*/ 423122 w 523258"/>
                <a:gd name="connsiteY0" fmla="*/ -146 h 1153640"/>
                <a:gd name="connsiteX1" fmla="*/ 42106 w 523258"/>
                <a:gd name="connsiteY1" fmla="*/ 5145 h 1153640"/>
                <a:gd name="connsiteX2" fmla="*/ -230 w 523258"/>
                <a:gd name="connsiteY2" fmla="*/ 296205 h 1153640"/>
                <a:gd name="connsiteX3" fmla="*/ 259075 w 523258"/>
                <a:gd name="connsiteY3" fmla="*/ 417916 h 1153640"/>
                <a:gd name="connsiteX4" fmla="*/ 322579 w 523258"/>
                <a:gd name="connsiteY4" fmla="*/ 650762 h 1153640"/>
                <a:gd name="connsiteX5" fmla="*/ -230 w 523258"/>
                <a:gd name="connsiteY5" fmla="*/ 994739 h 1153640"/>
                <a:gd name="connsiteX6" fmla="*/ 126778 w 523258"/>
                <a:gd name="connsiteY6" fmla="*/ 1153495 h 1153640"/>
                <a:gd name="connsiteX7" fmla="*/ 439000 w 523258"/>
                <a:gd name="connsiteY7" fmla="*/ 772479 h 1153640"/>
                <a:gd name="connsiteX8" fmla="*/ 507794 w 523258"/>
                <a:gd name="connsiteY8" fmla="*/ 216824 h 115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258" h="1153640">
                  <a:moveTo>
                    <a:pt x="423122" y="-146"/>
                  </a:moveTo>
                  <a:lnTo>
                    <a:pt x="42106" y="5145"/>
                  </a:lnTo>
                  <a:lnTo>
                    <a:pt x="-230" y="296205"/>
                  </a:lnTo>
                  <a:lnTo>
                    <a:pt x="259075" y="417916"/>
                  </a:lnTo>
                  <a:lnTo>
                    <a:pt x="322579" y="650762"/>
                  </a:lnTo>
                  <a:lnTo>
                    <a:pt x="-230" y="994739"/>
                  </a:lnTo>
                  <a:lnTo>
                    <a:pt x="126778" y="1153495"/>
                  </a:lnTo>
                  <a:cubicBezTo>
                    <a:pt x="126778" y="1153495"/>
                    <a:pt x="306702" y="910067"/>
                    <a:pt x="439000" y="772479"/>
                  </a:cubicBezTo>
                  <a:cubicBezTo>
                    <a:pt x="571298" y="634885"/>
                    <a:pt x="507794" y="216824"/>
                    <a:pt x="507794" y="216824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9F84F66-4941-4CCC-B516-2A486E96652A}"/>
                </a:ext>
              </a:extLst>
            </p:cNvPr>
            <p:cNvSpPr/>
            <p:nvPr/>
          </p:nvSpPr>
          <p:spPr>
            <a:xfrm>
              <a:off x="5823916" y="2268103"/>
              <a:ext cx="232845" cy="232845"/>
            </a:xfrm>
            <a:custGeom>
              <a:avLst/>
              <a:gdLst>
                <a:gd name="connsiteX0" fmla="*/ 232846 w 232845"/>
                <a:gd name="connsiteY0" fmla="*/ 116423 h 232845"/>
                <a:gd name="connsiteX1" fmla="*/ 116423 w 232845"/>
                <a:gd name="connsiteY1" fmla="*/ 232845 h 232845"/>
                <a:gd name="connsiteX2" fmla="*/ 0 w 232845"/>
                <a:gd name="connsiteY2" fmla="*/ 116423 h 232845"/>
                <a:gd name="connsiteX3" fmla="*/ 116423 w 232845"/>
                <a:gd name="connsiteY3" fmla="*/ 0 h 232845"/>
                <a:gd name="connsiteX4" fmla="*/ 232846 w 232845"/>
                <a:gd name="connsiteY4" fmla="*/ 116423 h 2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45" h="232845">
                  <a:moveTo>
                    <a:pt x="232846" y="116423"/>
                  </a:moveTo>
                  <a:cubicBezTo>
                    <a:pt x="232846" y="180721"/>
                    <a:pt x="180721" y="232845"/>
                    <a:pt x="116423" y="232845"/>
                  </a:cubicBezTo>
                  <a:cubicBezTo>
                    <a:pt x="52124" y="232845"/>
                    <a:pt x="0" y="180721"/>
                    <a:pt x="0" y="116423"/>
                  </a:cubicBezTo>
                  <a:cubicBezTo>
                    <a:pt x="0" y="52124"/>
                    <a:pt x="52124" y="0"/>
                    <a:pt x="116423" y="0"/>
                  </a:cubicBezTo>
                  <a:cubicBezTo>
                    <a:pt x="180721" y="0"/>
                    <a:pt x="232846" y="52124"/>
                    <a:pt x="232846" y="116423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ABF0139-9223-4C86-A3B5-3D3EF9B549D1}"/>
                </a:ext>
              </a:extLst>
            </p:cNvPr>
            <p:cNvSpPr/>
            <p:nvPr/>
          </p:nvSpPr>
          <p:spPr>
            <a:xfrm>
              <a:off x="5898003" y="2410984"/>
              <a:ext cx="178397" cy="296350"/>
            </a:xfrm>
            <a:custGeom>
              <a:avLst/>
              <a:gdLst>
                <a:gd name="connsiteX0" fmla="*/ -230 w 178397"/>
                <a:gd name="connsiteY0" fmla="*/ 52777 h 296350"/>
                <a:gd name="connsiteX1" fmla="*/ -230 w 178397"/>
                <a:gd name="connsiteY1" fmla="*/ 169197 h 296350"/>
                <a:gd name="connsiteX2" fmla="*/ 79146 w 178397"/>
                <a:gd name="connsiteY2" fmla="*/ 296204 h 296350"/>
                <a:gd name="connsiteX3" fmla="*/ 174404 w 178397"/>
                <a:gd name="connsiteY3" fmla="*/ 185074 h 296350"/>
                <a:gd name="connsiteX4" fmla="*/ 142650 w 178397"/>
                <a:gd name="connsiteY4" fmla="*/ -146 h 29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97" h="296350">
                  <a:moveTo>
                    <a:pt x="-230" y="52777"/>
                  </a:moveTo>
                  <a:lnTo>
                    <a:pt x="-230" y="169197"/>
                  </a:lnTo>
                  <a:lnTo>
                    <a:pt x="79146" y="296204"/>
                  </a:lnTo>
                  <a:cubicBezTo>
                    <a:pt x="79146" y="296204"/>
                    <a:pt x="200863" y="206242"/>
                    <a:pt x="174404" y="185074"/>
                  </a:cubicBezTo>
                  <a:cubicBezTo>
                    <a:pt x="147946" y="163907"/>
                    <a:pt x="142650" y="-146"/>
                    <a:pt x="142650" y="-146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57817E4-2B18-40D5-A212-A93070AC16E4}"/>
                </a:ext>
              </a:extLst>
            </p:cNvPr>
            <p:cNvSpPr/>
            <p:nvPr/>
          </p:nvSpPr>
          <p:spPr>
            <a:xfrm>
              <a:off x="5818622" y="2536230"/>
              <a:ext cx="322808" cy="779671"/>
            </a:xfrm>
            <a:custGeom>
              <a:avLst/>
              <a:gdLst>
                <a:gd name="connsiteX0" fmla="*/ 79381 w 322808"/>
                <a:gd name="connsiteY0" fmla="*/ 22930 h 779671"/>
                <a:gd name="connsiteX1" fmla="*/ 0 w 322808"/>
                <a:gd name="connsiteY1" fmla="*/ 118182 h 779671"/>
                <a:gd name="connsiteX2" fmla="*/ 31755 w 322808"/>
                <a:gd name="connsiteY2" fmla="*/ 779672 h 779671"/>
                <a:gd name="connsiteX3" fmla="*/ 280473 w 322808"/>
                <a:gd name="connsiteY3" fmla="*/ 774381 h 779671"/>
                <a:gd name="connsiteX4" fmla="*/ 322809 w 322808"/>
                <a:gd name="connsiteY4" fmla="*/ 197563 h 779671"/>
                <a:gd name="connsiteX5" fmla="*/ 269892 w 322808"/>
                <a:gd name="connsiteY5" fmla="*/ 49388 h 779671"/>
                <a:gd name="connsiteX6" fmla="*/ 233591 w 322808"/>
                <a:gd name="connsiteY6" fmla="*/ 0 h 779671"/>
                <a:gd name="connsiteX7" fmla="*/ 169343 w 322808"/>
                <a:gd name="connsiteY7" fmla="*/ 97015 h 779671"/>
                <a:gd name="connsiteX8" fmla="*/ 79381 w 322808"/>
                <a:gd name="connsiteY8" fmla="*/ 22930 h 7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808" h="779671">
                  <a:moveTo>
                    <a:pt x="79381" y="22930"/>
                  </a:moveTo>
                  <a:lnTo>
                    <a:pt x="0" y="118182"/>
                  </a:lnTo>
                  <a:lnTo>
                    <a:pt x="31755" y="779672"/>
                  </a:lnTo>
                  <a:lnTo>
                    <a:pt x="280473" y="774381"/>
                  </a:lnTo>
                  <a:lnTo>
                    <a:pt x="322809" y="197563"/>
                  </a:lnTo>
                  <a:lnTo>
                    <a:pt x="269892" y="49388"/>
                  </a:lnTo>
                  <a:lnTo>
                    <a:pt x="233591" y="0"/>
                  </a:lnTo>
                  <a:lnTo>
                    <a:pt x="169343" y="97015"/>
                  </a:lnTo>
                  <a:lnTo>
                    <a:pt x="79381" y="22930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9DB8F-DA36-46E8-B2FC-F3DC44B16B63}"/>
                </a:ext>
              </a:extLst>
            </p:cNvPr>
            <p:cNvSpPr/>
            <p:nvPr/>
          </p:nvSpPr>
          <p:spPr>
            <a:xfrm>
              <a:off x="5591072" y="2664999"/>
              <a:ext cx="179924" cy="809664"/>
            </a:xfrm>
            <a:custGeom>
              <a:avLst/>
              <a:gdLst>
                <a:gd name="connsiteX0" fmla="*/ 179694 w 179924"/>
                <a:gd name="connsiteY0" fmla="*/ 237991 h 809664"/>
                <a:gd name="connsiteX1" fmla="*/ 121482 w 179924"/>
                <a:gd name="connsiteY1" fmla="*/ 460251 h 809664"/>
                <a:gd name="connsiteX2" fmla="*/ 179694 w 179924"/>
                <a:gd name="connsiteY2" fmla="*/ 682517 h 809664"/>
                <a:gd name="connsiteX3" fmla="*/ 84436 w 179924"/>
                <a:gd name="connsiteY3" fmla="*/ 809518 h 809664"/>
                <a:gd name="connsiteX4" fmla="*/ -230 w 179924"/>
                <a:gd name="connsiteY4" fmla="*/ 407334 h 809664"/>
                <a:gd name="connsiteX5" fmla="*/ 68565 w 179924"/>
                <a:gd name="connsiteY5" fmla="*/ 42190 h 809664"/>
                <a:gd name="connsiteX6" fmla="*/ 84436 w 179924"/>
                <a:gd name="connsiteY6" fmla="*/ -146 h 809664"/>
                <a:gd name="connsiteX7" fmla="*/ 126772 w 179924"/>
                <a:gd name="connsiteY7" fmla="*/ 5145 h 8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924" h="809664">
                  <a:moveTo>
                    <a:pt x="179694" y="237991"/>
                  </a:moveTo>
                  <a:lnTo>
                    <a:pt x="121482" y="460251"/>
                  </a:lnTo>
                  <a:lnTo>
                    <a:pt x="179694" y="682517"/>
                  </a:lnTo>
                  <a:lnTo>
                    <a:pt x="84436" y="809518"/>
                  </a:lnTo>
                  <a:lnTo>
                    <a:pt x="-230" y="407334"/>
                  </a:lnTo>
                  <a:cubicBezTo>
                    <a:pt x="-230" y="407334"/>
                    <a:pt x="63274" y="79235"/>
                    <a:pt x="68565" y="42190"/>
                  </a:cubicBezTo>
                  <a:cubicBezTo>
                    <a:pt x="73855" y="5145"/>
                    <a:pt x="84436" y="-146"/>
                    <a:pt x="84436" y="-146"/>
                  </a:cubicBezTo>
                  <a:lnTo>
                    <a:pt x="126772" y="514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C9BB6D2-05DA-4E19-B4FA-62F4A10CA884}"/>
                </a:ext>
              </a:extLst>
            </p:cNvPr>
            <p:cNvSpPr/>
            <p:nvPr/>
          </p:nvSpPr>
          <p:spPr>
            <a:xfrm>
              <a:off x="6194348" y="2664993"/>
              <a:ext cx="174633" cy="762043"/>
            </a:xfrm>
            <a:custGeom>
              <a:avLst/>
              <a:gdLst>
                <a:gd name="connsiteX0" fmla="*/ 0 w 174633"/>
                <a:gd name="connsiteY0" fmla="*/ 322809 h 762043"/>
                <a:gd name="connsiteX1" fmla="*/ 37045 w 174633"/>
                <a:gd name="connsiteY1" fmla="*/ 391608 h 762043"/>
                <a:gd name="connsiteX2" fmla="*/ 47632 w 174633"/>
                <a:gd name="connsiteY2" fmla="*/ 508029 h 762043"/>
                <a:gd name="connsiteX3" fmla="*/ 26464 w 174633"/>
                <a:gd name="connsiteY3" fmla="*/ 640327 h 762043"/>
                <a:gd name="connsiteX4" fmla="*/ 100549 w 174633"/>
                <a:gd name="connsiteY4" fmla="*/ 762043 h 762043"/>
                <a:gd name="connsiteX5" fmla="*/ 174634 w 174633"/>
                <a:gd name="connsiteY5" fmla="*/ 428648 h 762043"/>
                <a:gd name="connsiteX6" fmla="*/ 95258 w 174633"/>
                <a:gd name="connsiteY6" fmla="*/ 0 h 762043"/>
                <a:gd name="connsiteX7" fmla="*/ 63504 w 174633"/>
                <a:gd name="connsiteY7" fmla="*/ 0 h 762043"/>
                <a:gd name="connsiteX8" fmla="*/ 0 w 174633"/>
                <a:gd name="connsiteY8" fmla="*/ 322809 h 76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633" h="762043">
                  <a:moveTo>
                    <a:pt x="0" y="322809"/>
                  </a:moveTo>
                  <a:lnTo>
                    <a:pt x="37045" y="391608"/>
                  </a:lnTo>
                  <a:lnTo>
                    <a:pt x="47632" y="508029"/>
                  </a:lnTo>
                  <a:lnTo>
                    <a:pt x="26464" y="640327"/>
                  </a:lnTo>
                  <a:lnTo>
                    <a:pt x="100549" y="762043"/>
                  </a:lnTo>
                  <a:lnTo>
                    <a:pt x="174634" y="428648"/>
                  </a:lnTo>
                  <a:lnTo>
                    <a:pt x="95258" y="0"/>
                  </a:lnTo>
                  <a:lnTo>
                    <a:pt x="63504" y="0"/>
                  </a:lnTo>
                  <a:lnTo>
                    <a:pt x="0" y="322809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6B57F-9690-4889-8CA6-2B8E0B84C7A7}"/>
                </a:ext>
              </a:extLst>
            </p:cNvPr>
            <p:cNvSpPr/>
            <p:nvPr/>
          </p:nvSpPr>
          <p:spPr>
            <a:xfrm>
              <a:off x="5635289" y="4241997"/>
              <a:ext cx="183332" cy="423766"/>
            </a:xfrm>
            <a:custGeom>
              <a:avLst/>
              <a:gdLst>
                <a:gd name="connsiteX0" fmla="*/ 109018 w 183332"/>
                <a:gd name="connsiteY0" fmla="*/ -146 h 423766"/>
                <a:gd name="connsiteX1" fmla="*/ 8470 w 183332"/>
                <a:gd name="connsiteY1" fmla="*/ 26313 h 423766"/>
                <a:gd name="connsiteX2" fmla="*/ 24347 w 183332"/>
                <a:gd name="connsiteY2" fmla="*/ 132152 h 423766"/>
                <a:gd name="connsiteX3" fmla="*/ 56096 w 183332"/>
                <a:gd name="connsiteY3" fmla="*/ 296199 h 423766"/>
                <a:gd name="connsiteX4" fmla="*/ 146058 w 183332"/>
                <a:gd name="connsiteY4" fmla="*/ 423206 h 423766"/>
                <a:gd name="connsiteX5" fmla="*/ 161935 w 183332"/>
                <a:gd name="connsiteY5" fmla="*/ 237991 h 423766"/>
                <a:gd name="connsiteX6" fmla="*/ 183103 w 183332"/>
                <a:gd name="connsiteY6" fmla="*/ 153320 h 423766"/>
                <a:gd name="connsiteX7" fmla="*/ 151354 w 183332"/>
                <a:gd name="connsiteY7" fmla="*/ 142733 h 423766"/>
                <a:gd name="connsiteX8" fmla="*/ 109018 w 183332"/>
                <a:gd name="connsiteY8" fmla="*/ -146 h 42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332" h="423766">
                  <a:moveTo>
                    <a:pt x="109018" y="-146"/>
                  </a:moveTo>
                  <a:cubicBezTo>
                    <a:pt x="109018" y="-146"/>
                    <a:pt x="34928" y="21022"/>
                    <a:pt x="8470" y="26313"/>
                  </a:cubicBezTo>
                  <a:cubicBezTo>
                    <a:pt x="-17989" y="31603"/>
                    <a:pt x="24347" y="132152"/>
                    <a:pt x="24347" y="132152"/>
                  </a:cubicBezTo>
                  <a:cubicBezTo>
                    <a:pt x="24347" y="132152"/>
                    <a:pt x="50805" y="269740"/>
                    <a:pt x="56096" y="296199"/>
                  </a:cubicBezTo>
                  <a:cubicBezTo>
                    <a:pt x="61387" y="322663"/>
                    <a:pt x="98432" y="412625"/>
                    <a:pt x="146058" y="423206"/>
                  </a:cubicBezTo>
                  <a:cubicBezTo>
                    <a:pt x="193690" y="433793"/>
                    <a:pt x="161935" y="237991"/>
                    <a:pt x="161935" y="237991"/>
                  </a:cubicBezTo>
                  <a:cubicBezTo>
                    <a:pt x="161935" y="237991"/>
                    <a:pt x="183103" y="174488"/>
                    <a:pt x="183103" y="153320"/>
                  </a:cubicBezTo>
                  <a:cubicBezTo>
                    <a:pt x="183103" y="132152"/>
                    <a:pt x="151354" y="142733"/>
                    <a:pt x="151354" y="142733"/>
                  </a:cubicBezTo>
                  <a:cubicBezTo>
                    <a:pt x="66683" y="132152"/>
                    <a:pt x="109018" y="-146"/>
                    <a:pt x="109018" y="-146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D02C4E-07F8-4E8A-808E-240970009F8A}"/>
                </a:ext>
              </a:extLst>
            </p:cNvPr>
            <p:cNvSpPr/>
            <p:nvPr/>
          </p:nvSpPr>
          <p:spPr>
            <a:xfrm>
              <a:off x="5918471" y="4521928"/>
              <a:ext cx="145930" cy="170990"/>
            </a:xfrm>
            <a:custGeom>
              <a:avLst/>
              <a:gdLst>
                <a:gd name="connsiteX0" fmla="*/ 470 w 145930"/>
                <a:gd name="connsiteY0" fmla="*/ 127403 h 170990"/>
                <a:gd name="connsiteX1" fmla="*/ 79845 w 145930"/>
                <a:gd name="connsiteY1" fmla="*/ 169738 h 170990"/>
                <a:gd name="connsiteX2" fmla="*/ 143349 w 145930"/>
                <a:gd name="connsiteY2" fmla="*/ 111525 h 170990"/>
                <a:gd name="connsiteX3" fmla="*/ 122181 w 145930"/>
                <a:gd name="connsiteY3" fmla="*/ 16267 h 170990"/>
                <a:gd name="connsiteX4" fmla="*/ 21638 w 145930"/>
                <a:gd name="connsiteY4" fmla="*/ 26854 h 170990"/>
                <a:gd name="connsiteX5" fmla="*/ 470 w 145930"/>
                <a:gd name="connsiteY5" fmla="*/ 127403 h 17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0" h="170990">
                  <a:moveTo>
                    <a:pt x="470" y="127403"/>
                  </a:moveTo>
                  <a:cubicBezTo>
                    <a:pt x="5760" y="159152"/>
                    <a:pt x="-4821" y="159152"/>
                    <a:pt x="79845" y="169738"/>
                  </a:cubicBezTo>
                  <a:cubicBezTo>
                    <a:pt x="164517" y="180320"/>
                    <a:pt x="143349" y="111525"/>
                    <a:pt x="143349" y="111525"/>
                  </a:cubicBezTo>
                  <a:cubicBezTo>
                    <a:pt x="139810" y="79094"/>
                    <a:pt x="132710" y="47151"/>
                    <a:pt x="122181" y="16267"/>
                  </a:cubicBezTo>
                  <a:cubicBezTo>
                    <a:pt x="106309" y="-26063"/>
                    <a:pt x="21638" y="26854"/>
                    <a:pt x="21638" y="26854"/>
                  </a:cubicBezTo>
                  <a:cubicBezTo>
                    <a:pt x="21638" y="26854"/>
                    <a:pt x="-4821" y="95648"/>
                    <a:pt x="470" y="127403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87E4F7D-24EC-46FE-B8EB-DA6131C982BD}"/>
                </a:ext>
              </a:extLst>
            </p:cNvPr>
            <p:cNvSpPr/>
            <p:nvPr/>
          </p:nvSpPr>
          <p:spPr>
            <a:xfrm>
              <a:off x="5802745" y="2204095"/>
              <a:ext cx="280696" cy="257650"/>
            </a:xfrm>
            <a:custGeom>
              <a:avLst/>
              <a:gdLst>
                <a:gd name="connsiteX0" fmla="*/ 238049 w 280696"/>
                <a:gd name="connsiteY0" fmla="*/ 210440 h 257650"/>
                <a:gd name="connsiteX1" fmla="*/ 240807 w 280696"/>
                <a:gd name="connsiteY1" fmla="*/ 257505 h 257650"/>
                <a:gd name="connsiteX2" fmla="*/ 280243 w 280696"/>
                <a:gd name="connsiteY2" fmla="*/ 100904 h 257650"/>
                <a:gd name="connsiteX3" fmla="*/ 142655 w 280696"/>
                <a:gd name="connsiteY3" fmla="*/ 360 h 257650"/>
                <a:gd name="connsiteX4" fmla="*/ -230 w 280696"/>
                <a:gd name="connsiteY4" fmla="*/ 74445 h 257650"/>
                <a:gd name="connsiteX5" fmla="*/ 132068 w 280696"/>
                <a:gd name="connsiteY5" fmla="*/ 95613 h 257650"/>
                <a:gd name="connsiteX6" fmla="*/ 184991 w 280696"/>
                <a:gd name="connsiteY6" fmla="*/ 174994 h 257650"/>
                <a:gd name="connsiteX7" fmla="*/ 206158 w 280696"/>
                <a:gd name="connsiteY7" fmla="*/ 180285 h 2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696" h="257650">
                  <a:moveTo>
                    <a:pt x="238049" y="210440"/>
                  </a:moveTo>
                  <a:lnTo>
                    <a:pt x="240807" y="257505"/>
                  </a:lnTo>
                  <a:cubicBezTo>
                    <a:pt x="240807" y="257505"/>
                    <a:pt x="274953" y="180285"/>
                    <a:pt x="280243" y="100904"/>
                  </a:cubicBezTo>
                  <a:cubicBezTo>
                    <a:pt x="285539" y="21528"/>
                    <a:pt x="195572" y="5651"/>
                    <a:pt x="142655" y="360"/>
                  </a:cubicBezTo>
                  <a:cubicBezTo>
                    <a:pt x="89738" y="-4935"/>
                    <a:pt x="-230" y="32110"/>
                    <a:pt x="-230" y="74445"/>
                  </a:cubicBezTo>
                  <a:cubicBezTo>
                    <a:pt x="-230" y="116781"/>
                    <a:pt x="95028" y="106200"/>
                    <a:pt x="132068" y="95613"/>
                  </a:cubicBezTo>
                  <a:cubicBezTo>
                    <a:pt x="169113" y="85032"/>
                    <a:pt x="184991" y="174994"/>
                    <a:pt x="184991" y="174994"/>
                  </a:cubicBezTo>
                  <a:lnTo>
                    <a:pt x="206158" y="18028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DAE723-9831-4C85-BF7D-034F65EE86EA}"/>
                </a:ext>
              </a:extLst>
            </p:cNvPr>
            <p:cNvSpPr/>
            <p:nvPr/>
          </p:nvSpPr>
          <p:spPr>
            <a:xfrm>
              <a:off x="5866768" y="2559159"/>
              <a:ext cx="121197" cy="137588"/>
            </a:xfrm>
            <a:custGeom>
              <a:avLst/>
              <a:gdLst>
                <a:gd name="connsiteX0" fmla="*/ 0 w 121197"/>
                <a:gd name="connsiteY0" fmla="*/ 37475 h 137588"/>
                <a:gd name="connsiteX1" fmla="*/ 31235 w 121197"/>
                <a:gd name="connsiteY1" fmla="*/ 0 h 137588"/>
                <a:gd name="connsiteX2" fmla="*/ 121197 w 121197"/>
                <a:gd name="connsiteY2" fmla="*/ 74085 h 137588"/>
                <a:gd name="connsiteX3" fmla="*/ 31235 w 121197"/>
                <a:gd name="connsiteY3" fmla="*/ 137589 h 137588"/>
                <a:gd name="connsiteX4" fmla="*/ 0 w 121197"/>
                <a:gd name="connsiteY4" fmla="*/ 37475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97" h="137588">
                  <a:moveTo>
                    <a:pt x="0" y="37475"/>
                  </a:moveTo>
                  <a:lnTo>
                    <a:pt x="31235" y="0"/>
                  </a:lnTo>
                  <a:lnTo>
                    <a:pt x="121197" y="74085"/>
                  </a:lnTo>
                  <a:lnTo>
                    <a:pt x="31235" y="137589"/>
                  </a:lnTo>
                  <a:lnTo>
                    <a:pt x="0" y="37475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A6D6AE4-F80B-47A6-A0A4-19C83EDADA13}"/>
                </a:ext>
              </a:extLst>
            </p:cNvPr>
            <p:cNvSpPr/>
            <p:nvPr/>
          </p:nvSpPr>
          <p:spPr>
            <a:xfrm>
              <a:off x="5987965" y="2537991"/>
              <a:ext cx="100548" cy="153465"/>
            </a:xfrm>
            <a:custGeom>
              <a:avLst/>
              <a:gdLst>
                <a:gd name="connsiteX0" fmla="*/ 100549 w 100548"/>
                <a:gd name="connsiteY0" fmla="*/ 47626 h 153465"/>
                <a:gd name="connsiteX1" fmla="*/ 63504 w 100548"/>
                <a:gd name="connsiteY1" fmla="*/ 0 h 153465"/>
                <a:gd name="connsiteX2" fmla="*/ 0 w 100548"/>
                <a:gd name="connsiteY2" fmla="*/ 95253 h 153465"/>
                <a:gd name="connsiteX3" fmla="*/ 79381 w 100548"/>
                <a:gd name="connsiteY3" fmla="*/ 153466 h 153465"/>
                <a:gd name="connsiteX4" fmla="*/ 100549 w 100548"/>
                <a:gd name="connsiteY4" fmla="*/ 47626 h 1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48" h="153465">
                  <a:moveTo>
                    <a:pt x="100549" y="47626"/>
                  </a:moveTo>
                  <a:lnTo>
                    <a:pt x="63504" y="0"/>
                  </a:lnTo>
                  <a:lnTo>
                    <a:pt x="0" y="95253"/>
                  </a:lnTo>
                  <a:lnTo>
                    <a:pt x="79381" y="153466"/>
                  </a:lnTo>
                  <a:lnTo>
                    <a:pt x="100549" y="47626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29E94A8-1658-4905-A14D-41596252B2EA}"/>
                </a:ext>
              </a:extLst>
            </p:cNvPr>
            <p:cNvSpPr/>
            <p:nvPr/>
          </p:nvSpPr>
          <p:spPr>
            <a:xfrm>
              <a:off x="5681034" y="2551221"/>
              <a:ext cx="632007" cy="981716"/>
            </a:xfrm>
            <a:custGeom>
              <a:avLst/>
              <a:gdLst>
                <a:gd name="connsiteX0" fmla="*/ 73855 w 632007"/>
                <a:gd name="connsiteY0" fmla="*/ 425854 h 981716"/>
                <a:gd name="connsiteX1" fmla="*/ 95023 w 632007"/>
                <a:gd name="connsiteY1" fmla="*/ 626952 h 981716"/>
                <a:gd name="connsiteX2" fmla="*/ 52687 w 632007"/>
                <a:gd name="connsiteY2" fmla="*/ 748663 h 981716"/>
                <a:gd name="connsiteX3" fmla="*/ 26229 w 632007"/>
                <a:gd name="connsiteY3" fmla="*/ 865089 h 981716"/>
                <a:gd name="connsiteX4" fmla="*/ 132068 w 632007"/>
                <a:gd name="connsiteY4" fmla="*/ 981509 h 981716"/>
                <a:gd name="connsiteX5" fmla="*/ 327870 w 632007"/>
                <a:gd name="connsiteY5" fmla="*/ 648120 h 981716"/>
                <a:gd name="connsiteX6" fmla="*/ 354328 w 632007"/>
                <a:gd name="connsiteY6" fmla="*/ 764540 h 981716"/>
                <a:gd name="connsiteX7" fmla="*/ 544839 w 632007"/>
                <a:gd name="connsiteY7" fmla="*/ 976219 h 981716"/>
                <a:gd name="connsiteX8" fmla="*/ 624220 w 632007"/>
                <a:gd name="connsiteY8" fmla="*/ 886257 h 981716"/>
                <a:gd name="connsiteX9" fmla="*/ 550130 w 632007"/>
                <a:gd name="connsiteY9" fmla="*/ 722204 h 981716"/>
                <a:gd name="connsiteX10" fmla="*/ 518380 w 632007"/>
                <a:gd name="connsiteY10" fmla="*/ 611074 h 981716"/>
                <a:gd name="connsiteX11" fmla="*/ 528962 w 632007"/>
                <a:gd name="connsiteY11" fmla="*/ 473486 h 981716"/>
                <a:gd name="connsiteX12" fmla="*/ 603052 w 632007"/>
                <a:gd name="connsiteY12" fmla="*/ 113632 h 981716"/>
                <a:gd name="connsiteX13" fmla="*/ 383435 w 632007"/>
                <a:gd name="connsiteY13" fmla="*/ -146 h 981716"/>
                <a:gd name="connsiteX14" fmla="*/ 407250 w 632007"/>
                <a:gd name="connsiteY14" fmla="*/ 304143 h 981716"/>
                <a:gd name="connsiteX15" fmla="*/ 327870 w 632007"/>
                <a:gd name="connsiteY15" fmla="*/ 542280 h 981716"/>
                <a:gd name="connsiteX16" fmla="*/ 208801 w 632007"/>
                <a:gd name="connsiteY16" fmla="*/ 15732 h 981716"/>
                <a:gd name="connsiteX17" fmla="*/ 169113 w 632007"/>
                <a:gd name="connsiteY17" fmla="*/ 44838 h 981716"/>
                <a:gd name="connsiteX18" fmla="*/ -230 w 632007"/>
                <a:gd name="connsiteY18" fmla="*/ 113632 h 9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2007" h="981716">
                  <a:moveTo>
                    <a:pt x="73855" y="425854"/>
                  </a:moveTo>
                  <a:lnTo>
                    <a:pt x="95023" y="626952"/>
                  </a:lnTo>
                  <a:lnTo>
                    <a:pt x="52687" y="748663"/>
                  </a:lnTo>
                  <a:lnTo>
                    <a:pt x="26229" y="865089"/>
                  </a:lnTo>
                  <a:cubicBezTo>
                    <a:pt x="26229" y="865089"/>
                    <a:pt x="26229" y="976219"/>
                    <a:pt x="132068" y="981509"/>
                  </a:cubicBezTo>
                  <a:cubicBezTo>
                    <a:pt x="237908" y="986800"/>
                    <a:pt x="327870" y="648120"/>
                    <a:pt x="327870" y="648120"/>
                  </a:cubicBezTo>
                  <a:cubicBezTo>
                    <a:pt x="327870" y="648120"/>
                    <a:pt x="343747" y="722204"/>
                    <a:pt x="354328" y="764540"/>
                  </a:cubicBezTo>
                  <a:cubicBezTo>
                    <a:pt x="364915" y="806876"/>
                    <a:pt x="544839" y="976219"/>
                    <a:pt x="544839" y="976219"/>
                  </a:cubicBezTo>
                  <a:cubicBezTo>
                    <a:pt x="544839" y="976219"/>
                    <a:pt x="587175" y="970928"/>
                    <a:pt x="624220" y="886257"/>
                  </a:cubicBezTo>
                  <a:cubicBezTo>
                    <a:pt x="661259" y="801585"/>
                    <a:pt x="550130" y="722204"/>
                    <a:pt x="550130" y="722204"/>
                  </a:cubicBezTo>
                  <a:lnTo>
                    <a:pt x="518380" y="611074"/>
                  </a:lnTo>
                  <a:lnTo>
                    <a:pt x="528962" y="473486"/>
                  </a:lnTo>
                  <a:lnTo>
                    <a:pt x="603052" y="113632"/>
                  </a:lnTo>
                  <a:lnTo>
                    <a:pt x="383435" y="-146"/>
                  </a:lnTo>
                  <a:lnTo>
                    <a:pt x="407250" y="304143"/>
                  </a:lnTo>
                  <a:lnTo>
                    <a:pt x="327870" y="542280"/>
                  </a:lnTo>
                  <a:lnTo>
                    <a:pt x="208801" y="15732"/>
                  </a:lnTo>
                  <a:lnTo>
                    <a:pt x="169113" y="44838"/>
                  </a:lnTo>
                  <a:lnTo>
                    <a:pt x="-230" y="113632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AB742B9-1C0F-4EE0-9530-A01428AD0673}"/>
                </a:ext>
              </a:extLst>
            </p:cNvPr>
            <p:cNvSpPr/>
            <p:nvPr/>
          </p:nvSpPr>
          <p:spPr>
            <a:xfrm>
              <a:off x="2677484" y="1806539"/>
              <a:ext cx="1971542" cy="1971096"/>
            </a:xfrm>
            <a:custGeom>
              <a:avLst/>
              <a:gdLst>
                <a:gd name="connsiteX0" fmla="*/ 985982 w 1971542"/>
                <a:gd name="connsiteY0" fmla="*/ 1970951 h 1971096"/>
                <a:gd name="connsiteX1" fmla="*/ 954542 w 1971542"/>
                <a:gd name="connsiteY1" fmla="*/ 1970474 h 1971096"/>
                <a:gd name="connsiteX2" fmla="*/ 954862 w 1971542"/>
                <a:gd name="connsiteY2" fmla="*/ 1959992 h 1971096"/>
                <a:gd name="connsiteX3" fmla="*/ 985987 w 1971542"/>
                <a:gd name="connsiteY3" fmla="*/ 1960464 h 1971096"/>
                <a:gd name="connsiteX4" fmla="*/ 1017380 w 1971542"/>
                <a:gd name="connsiteY4" fmla="*/ 1959955 h 1971096"/>
                <a:gd name="connsiteX5" fmla="*/ 1017721 w 1971542"/>
                <a:gd name="connsiteY5" fmla="*/ 1970437 h 1971096"/>
                <a:gd name="connsiteX6" fmla="*/ 985982 w 1971542"/>
                <a:gd name="connsiteY6" fmla="*/ 1970951 h 1971096"/>
                <a:gd name="connsiteX7" fmla="*/ 891500 w 1971542"/>
                <a:gd name="connsiteY7" fmla="*/ 1966520 h 1971096"/>
                <a:gd name="connsiteX8" fmla="*/ 828841 w 1971542"/>
                <a:gd name="connsiteY8" fmla="*/ 1958566 h 1971096"/>
                <a:gd name="connsiteX9" fmla="*/ 830492 w 1971542"/>
                <a:gd name="connsiteY9" fmla="*/ 1948210 h 1971096"/>
                <a:gd name="connsiteX10" fmla="*/ 892491 w 1971542"/>
                <a:gd name="connsiteY10" fmla="*/ 1956086 h 1971096"/>
                <a:gd name="connsiteX11" fmla="*/ 1080752 w 1971542"/>
                <a:gd name="connsiteY11" fmla="*/ 1966410 h 1971096"/>
                <a:gd name="connsiteX12" fmla="*/ 1079751 w 1971542"/>
                <a:gd name="connsiteY12" fmla="*/ 1955976 h 1971096"/>
                <a:gd name="connsiteX13" fmla="*/ 1141739 w 1971542"/>
                <a:gd name="connsiteY13" fmla="*/ 1948021 h 1971096"/>
                <a:gd name="connsiteX14" fmla="*/ 1143407 w 1971542"/>
                <a:gd name="connsiteY14" fmla="*/ 1958377 h 1971096"/>
                <a:gd name="connsiteX15" fmla="*/ 1080752 w 1971542"/>
                <a:gd name="connsiteY15" fmla="*/ 1966410 h 1971096"/>
                <a:gd name="connsiteX16" fmla="*/ 766810 w 1971542"/>
                <a:gd name="connsiteY16" fmla="*/ 1946600 h 1971096"/>
                <a:gd name="connsiteX17" fmla="*/ 705682 w 1971542"/>
                <a:gd name="connsiteY17" fmla="*/ 1930655 h 1971096"/>
                <a:gd name="connsiteX18" fmla="*/ 708655 w 1971542"/>
                <a:gd name="connsiteY18" fmla="*/ 1920598 h 1971096"/>
                <a:gd name="connsiteX19" fmla="*/ 769128 w 1971542"/>
                <a:gd name="connsiteY19" fmla="*/ 1936365 h 1971096"/>
                <a:gd name="connsiteX20" fmla="*/ 1205421 w 1971542"/>
                <a:gd name="connsiteY20" fmla="*/ 1946338 h 1971096"/>
                <a:gd name="connsiteX21" fmla="*/ 1203088 w 1971542"/>
                <a:gd name="connsiteY21" fmla="*/ 1936119 h 1971096"/>
                <a:gd name="connsiteX22" fmla="*/ 1263545 w 1971542"/>
                <a:gd name="connsiteY22" fmla="*/ 1920268 h 1971096"/>
                <a:gd name="connsiteX23" fmla="*/ 1266528 w 1971542"/>
                <a:gd name="connsiteY23" fmla="*/ 1930325 h 1971096"/>
                <a:gd name="connsiteX24" fmla="*/ 1205416 w 1971542"/>
                <a:gd name="connsiteY24" fmla="*/ 1946338 h 1971096"/>
                <a:gd name="connsiteX25" fmla="*/ 645702 w 1971542"/>
                <a:gd name="connsiteY25" fmla="*/ 1910803 h 1971096"/>
                <a:gd name="connsiteX26" fmla="*/ 587049 w 1971542"/>
                <a:gd name="connsiteY26" fmla="*/ 1887087 h 1971096"/>
                <a:gd name="connsiteX27" fmla="*/ 591291 w 1971542"/>
                <a:gd name="connsiteY27" fmla="*/ 1877502 h 1971096"/>
                <a:gd name="connsiteX28" fmla="*/ 649320 w 1971542"/>
                <a:gd name="connsiteY28" fmla="*/ 1900961 h 1971096"/>
                <a:gd name="connsiteX29" fmla="*/ 1326477 w 1971542"/>
                <a:gd name="connsiteY29" fmla="*/ 1910394 h 1971096"/>
                <a:gd name="connsiteX30" fmla="*/ 1322853 w 1971542"/>
                <a:gd name="connsiteY30" fmla="*/ 1900552 h 1971096"/>
                <a:gd name="connsiteX31" fmla="*/ 1380678 w 1971542"/>
                <a:gd name="connsiteY31" fmla="*/ 1877104 h 1971096"/>
                <a:gd name="connsiteX32" fmla="*/ 1384931 w 1971542"/>
                <a:gd name="connsiteY32" fmla="*/ 1886689 h 1971096"/>
                <a:gd name="connsiteX33" fmla="*/ 1326477 w 1971542"/>
                <a:gd name="connsiteY33" fmla="*/ 1910394 h 1971096"/>
                <a:gd name="connsiteX34" fmla="*/ 530063 w 1971542"/>
                <a:gd name="connsiteY34" fmla="*/ 1859643 h 1971096"/>
                <a:gd name="connsiteX35" fmla="*/ 474975 w 1971542"/>
                <a:gd name="connsiteY35" fmla="*/ 1828602 h 1971096"/>
                <a:gd name="connsiteX36" fmla="*/ 480413 w 1971542"/>
                <a:gd name="connsiteY36" fmla="*/ 1819630 h 1971096"/>
                <a:gd name="connsiteX37" fmla="*/ 534913 w 1971542"/>
                <a:gd name="connsiteY37" fmla="*/ 1850341 h 1971096"/>
                <a:gd name="connsiteX38" fmla="*/ 1441759 w 1971542"/>
                <a:gd name="connsiteY38" fmla="*/ 1859255 h 1971096"/>
                <a:gd name="connsiteX39" fmla="*/ 1436904 w 1971542"/>
                <a:gd name="connsiteY39" fmla="*/ 1849963 h 1971096"/>
                <a:gd name="connsiteX40" fmla="*/ 1491274 w 1971542"/>
                <a:gd name="connsiteY40" fmla="*/ 1819263 h 1971096"/>
                <a:gd name="connsiteX41" fmla="*/ 1496721 w 1971542"/>
                <a:gd name="connsiteY41" fmla="*/ 1828224 h 1971096"/>
                <a:gd name="connsiteX42" fmla="*/ 1441759 w 1971542"/>
                <a:gd name="connsiteY42" fmla="*/ 1859255 h 1971096"/>
                <a:gd name="connsiteX43" fmla="*/ 422000 w 1971542"/>
                <a:gd name="connsiteY43" fmla="*/ 1794099 h 1971096"/>
                <a:gd name="connsiteX44" fmla="*/ 371354 w 1971542"/>
                <a:gd name="connsiteY44" fmla="*/ 1756289 h 1971096"/>
                <a:gd name="connsiteX45" fmla="*/ 377892 w 1971542"/>
                <a:gd name="connsiteY45" fmla="*/ 1748083 h 1971096"/>
                <a:gd name="connsiteX46" fmla="*/ 428004 w 1971542"/>
                <a:gd name="connsiteY46" fmla="*/ 1785495 h 1971096"/>
                <a:gd name="connsiteX47" fmla="*/ 1549607 w 1971542"/>
                <a:gd name="connsiteY47" fmla="*/ 1793722 h 1971096"/>
                <a:gd name="connsiteX48" fmla="*/ 1543598 w 1971542"/>
                <a:gd name="connsiteY48" fmla="*/ 1785133 h 1971096"/>
                <a:gd name="connsiteX49" fmla="*/ 1593642 w 1971542"/>
                <a:gd name="connsiteY49" fmla="*/ 1747721 h 1971096"/>
                <a:gd name="connsiteX50" fmla="*/ 1600186 w 1971542"/>
                <a:gd name="connsiteY50" fmla="*/ 1755911 h 1971096"/>
                <a:gd name="connsiteX51" fmla="*/ 1549607 w 1971542"/>
                <a:gd name="connsiteY51" fmla="*/ 1793722 h 1971096"/>
                <a:gd name="connsiteX52" fmla="*/ 323229 w 1971542"/>
                <a:gd name="connsiteY52" fmla="*/ 1715316 h 1971096"/>
                <a:gd name="connsiteX53" fmla="*/ 277821 w 1971542"/>
                <a:gd name="connsiteY53" fmla="*/ 1671387 h 1971096"/>
                <a:gd name="connsiteX54" fmla="*/ 285351 w 1971542"/>
                <a:gd name="connsiteY54" fmla="*/ 1664088 h 1971096"/>
                <a:gd name="connsiteX55" fmla="*/ 330282 w 1971542"/>
                <a:gd name="connsiteY55" fmla="*/ 1707556 h 1971096"/>
                <a:gd name="connsiteX56" fmla="*/ 1648263 w 1971542"/>
                <a:gd name="connsiteY56" fmla="*/ 1714955 h 1971096"/>
                <a:gd name="connsiteX57" fmla="*/ 1641205 w 1971542"/>
                <a:gd name="connsiteY57" fmla="*/ 1707189 h 1971096"/>
                <a:gd name="connsiteX58" fmla="*/ 1686105 w 1971542"/>
                <a:gd name="connsiteY58" fmla="*/ 1663705 h 1971096"/>
                <a:gd name="connsiteX59" fmla="*/ 1693634 w 1971542"/>
                <a:gd name="connsiteY59" fmla="*/ 1670999 h 1971096"/>
                <a:gd name="connsiteX60" fmla="*/ 1648263 w 1971542"/>
                <a:gd name="connsiteY60" fmla="*/ 1714955 h 1971096"/>
                <a:gd name="connsiteX61" fmla="*/ 235312 w 1971542"/>
                <a:gd name="connsiteY61" fmla="*/ 1624667 h 1971096"/>
                <a:gd name="connsiteX62" fmla="*/ 195871 w 1971542"/>
                <a:gd name="connsiteY62" fmla="*/ 1575342 h 1971096"/>
                <a:gd name="connsiteX63" fmla="*/ 204265 w 1971542"/>
                <a:gd name="connsiteY63" fmla="*/ 1569055 h 1971096"/>
                <a:gd name="connsiteX64" fmla="*/ 243287 w 1971542"/>
                <a:gd name="connsiteY64" fmla="*/ 1617856 h 1971096"/>
                <a:gd name="connsiteX65" fmla="*/ 1736133 w 1971542"/>
                <a:gd name="connsiteY65" fmla="*/ 1624232 h 1971096"/>
                <a:gd name="connsiteX66" fmla="*/ 1728157 w 1971542"/>
                <a:gd name="connsiteY66" fmla="*/ 1617431 h 1971096"/>
                <a:gd name="connsiteX67" fmla="*/ 1767174 w 1971542"/>
                <a:gd name="connsiteY67" fmla="*/ 1568573 h 1971096"/>
                <a:gd name="connsiteX68" fmla="*/ 1775574 w 1971542"/>
                <a:gd name="connsiteY68" fmla="*/ 1574849 h 1971096"/>
                <a:gd name="connsiteX69" fmla="*/ 1736133 w 1971542"/>
                <a:gd name="connsiteY69" fmla="*/ 1624232 h 1971096"/>
                <a:gd name="connsiteX70" fmla="*/ 159670 w 1971542"/>
                <a:gd name="connsiteY70" fmla="*/ 1523605 h 1971096"/>
                <a:gd name="connsiteX71" fmla="*/ 126851 w 1971542"/>
                <a:gd name="connsiteY71" fmla="*/ 1469681 h 1971096"/>
                <a:gd name="connsiteX72" fmla="*/ 135980 w 1971542"/>
                <a:gd name="connsiteY72" fmla="*/ 1464516 h 1971096"/>
                <a:gd name="connsiteX73" fmla="*/ 168447 w 1971542"/>
                <a:gd name="connsiteY73" fmla="*/ 1517869 h 1971096"/>
                <a:gd name="connsiteX74" fmla="*/ 1811791 w 1971542"/>
                <a:gd name="connsiteY74" fmla="*/ 1523033 h 1971096"/>
                <a:gd name="connsiteX75" fmla="*/ 1803003 w 1971542"/>
                <a:gd name="connsiteY75" fmla="*/ 1517307 h 1971096"/>
                <a:gd name="connsiteX76" fmla="*/ 1835481 w 1971542"/>
                <a:gd name="connsiteY76" fmla="*/ 1463850 h 1971096"/>
                <a:gd name="connsiteX77" fmla="*/ 1844615 w 1971542"/>
                <a:gd name="connsiteY77" fmla="*/ 1469005 h 1971096"/>
                <a:gd name="connsiteX78" fmla="*/ 1811791 w 1971542"/>
                <a:gd name="connsiteY78" fmla="*/ 1523033 h 1971096"/>
                <a:gd name="connsiteX79" fmla="*/ 97566 w 1971542"/>
                <a:gd name="connsiteY79" fmla="*/ 1413770 h 1971096"/>
                <a:gd name="connsiteX80" fmla="*/ 71947 w 1971542"/>
                <a:gd name="connsiteY80" fmla="*/ 1356113 h 1971096"/>
                <a:gd name="connsiteX81" fmla="*/ 81663 w 1971542"/>
                <a:gd name="connsiteY81" fmla="*/ 1352170 h 1971096"/>
                <a:gd name="connsiteX82" fmla="*/ 107010 w 1971542"/>
                <a:gd name="connsiteY82" fmla="*/ 1409203 h 1971096"/>
                <a:gd name="connsiteX83" fmla="*/ 1873910 w 1971542"/>
                <a:gd name="connsiteY83" fmla="*/ 1412952 h 1971096"/>
                <a:gd name="connsiteX84" fmla="*/ 1864467 w 1971542"/>
                <a:gd name="connsiteY84" fmla="*/ 1408396 h 1971096"/>
                <a:gd name="connsiteX85" fmla="*/ 1889824 w 1971542"/>
                <a:gd name="connsiteY85" fmla="*/ 1351189 h 1971096"/>
                <a:gd name="connsiteX86" fmla="*/ 1899540 w 1971542"/>
                <a:gd name="connsiteY86" fmla="*/ 1355122 h 1971096"/>
                <a:gd name="connsiteX87" fmla="*/ 1873910 w 1971542"/>
                <a:gd name="connsiteY87" fmla="*/ 1412952 h 1971096"/>
                <a:gd name="connsiteX88" fmla="*/ 50055 w 1971542"/>
                <a:gd name="connsiteY88" fmla="*/ 1296857 h 1971096"/>
                <a:gd name="connsiteX89" fmla="*/ 32044 w 1971542"/>
                <a:gd name="connsiteY89" fmla="*/ 1236294 h 1971096"/>
                <a:gd name="connsiteX90" fmla="*/ 42185 w 1971542"/>
                <a:gd name="connsiteY90" fmla="*/ 1233631 h 1971096"/>
                <a:gd name="connsiteX91" fmla="*/ 60007 w 1971542"/>
                <a:gd name="connsiteY91" fmla="*/ 1293537 h 1971096"/>
                <a:gd name="connsiteX92" fmla="*/ 1921390 w 1971542"/>
                <a:gd name="connsiteY92" fmla="*/ 1295745 h 1971096"/>
                <a:gd name="connsiteX93" fmla="*/ 1911438 w 1971542"/>
                <a:gd name="connsiteY93" fmla="*/ 1292447 h 1971096"/>
                <a:gd name="connsiteX94" fmla="*/ 1929187 w 1971542"/>
                <a:gd name="connsiteY94" fmla="*/ 1232514 h 1971096"/>
                <a:gd name="connsiteX95" fmla="*/ 1939333 w 1971542"/>
                <a:gd name="connsiteY95" fmla="*/ 1235167 h 1971096"/>
                <a:gd name="connsiteX96" fmla="*/ 1921390 w 1971542"/>
                <a:gd name="connsiteY96" fmla="*/ 1295745 h 1971096"/>
                <a:gd name="connsiteX97" fmla="*/ 17976 w 1971542"/>
                <a:gd name="connsiteY97" fmla="*/ 1174715 h 1971096"/>
                <a:gd name="connsiteX98" fmla="*/ 7898 w 1971542"/>
                <a:gd name="connsiteY98" fmla="*/ 1112355 h 1971096"/>
                <a:gd name="connsiteX99" fmla="*/ 18296 w 1971542"/>
                <a:gd name="connsiteY99" fmla="*/ 1111012 h 1971096"/>
                <a:gd name="connsiteX100" fmla="*/ 28264 w 1971542"/>
                <a:gd name="connsiteY100" fmla="*/ 1172707 h 1971096"/>
                <a:gd name="connsiteX101" fmla="*/ 1953328 w 1971542"/>
                <a:gd name="connsiteY101" fmla="*/ 1173562 h 1971096"/>
                <a:gd name="connsiteX102" fmla="*/ 1943035 w 1971542"/>
                <a:gd name="connsiteY102" fmla="*/ 1171574 h 1971096"/>
                <a:gd name="connsiteX103" fmla="*/ 1952929 w 1971542"/>
                <a:gd name="connsiteY103" fmla="*/ 1109859 h 1971096"/>
                <a:gd name="connsiteX104" fmla="*/ 1963332 w 1971542"/>
                <a:gd name="connsiteY104" fmla="*/ 1111191 h 1971096"/>
                <a:gd name="connsiteX105" fmla="*/ 1953328 w 1971542"/>
                <a:gd name="connsiteY105" fmla="*/ 1173562 h 1971096"/>
                <a:gd name="connsiteX106" fmla="*/ 1831 w 1971542"/>
                <a:gd name="connsiteY106" fmla="*/ 1049486 h 1971096"/>
                <a:gd name="connsiteX107" fmla="*/ -230 w 1971542"/>
                <a:gd name="connsiteY107" fmla="*/ 986339 h 1971096"/>
                <a:gd name="connsiteX108" fmla="*/ 10257 w 1971542"/>
                <a:gd name="connsiteY108" fmla="*/ 986328 h 1971096"/>
                <a:gd name="connsiteX109" fmla="*/ 12302 w 1971542"/>
                <a:gd name="connsiteY109" fmla="*/ 1048809 h 1971096"/>
                <a:gd name="connsiteX110" fmla="*/ 1969325 w 1971542"/>
                <a:gd name="connsiteY110" fmla="*/ 1048311 h 1971096"/>
                <a:gd name="connsiteX111" fmla="*/ 1958859 w 1971542"/>
                <a:gd name="connsiteY111" fmla="*/ 1047645 h 1971096"/>
                <a:gd name="connsiteX112" fmla="*/ 1960826 w 1971542"/>
                <a:gd name="connsiteY112" fmla="*/ 985180 h 1971096"/>
                <a:gd name="connsiteX113" fmla="*/ 1960820 w 1971542"/>
                <a:gd name="connsiteY113" fmla="*/ 982883 h 1971096"/>
                <a:gd name="connsiteX114" fmla="*/ 1971307 w 1971542"/>
                <a:gd name="connsiteY114" fmla="*/ 982883 h 1971096"/>
                <a:gd name="connsiteX115" fmla="*/ 1971313 w 1971542"/>
                <a:gd name="connsiteY115" fmla="*/ 985143 h 1971096"/>
                <a:gd name="connsiteX116" fmla="*/ 1969325 w 1971542"/>
                <a:gd name="connsiteY116" fmla="*/ 1048311 h 1971096"/>
                <a:gd name="connsiteX117" fmla="*/ 12155 w 1971542"/>
                <a:gd name="connsiteY117" fmla="*/ 923857 h 1971096"/>
                <a:gd name="connsiteX118" fmla="*/ 1690 w 1971542"/>
                <a:gd name="connsiteY118" fmla="*/ 923213 h 1971096"/>
                <a:gd name="connsiteX119" fmla="*/ 7604 w 1971542"/>
                <a:gd name="connsiteY119" fmla="*/ 860322 h 1971096"/>
                <a:gd name="connsiteX120" fmla="*/ 18007 w 1971542"/>
                <a:gd name="connsiteY120" fmla="*/ 861633 h 1971096"/>
                <a:gd name="connsiteX121" fmla="*/ 12155 w 1971542"/>
                <a:gd name="connsiteY121" fmla="*/ 923857 h 1971096"/>
                <a:gd name="connsiteX122" fmla="*/ 1958718 w 1971542"/>
                <a:gd name="connsiteY122" fmla="*/ 920418 h 1971096"/>
                <a:gd name="connsiteX123" fmla="*/ 1952641 w 1971542"/>
                <a:gd name="connsiteY123" fmla="*/ 858215 h 1971096"/>
                <a:gd name="connsiteX124" fmla="*/ 1963038 w 1971542"/>
                <a:gd name="connsiteY124" fmla="*/ 856862 h 1971096"/>
                <a:gd name="connsiteX125" fmla="*/ 1969184 w 1971542"/>
                <a:gd name="connsiteY125" fmla="*/ 919731 h 1971096"/>
                <a:gd name="connsiteX126" fmla="*/ 27828 w 1971542"/>
                <a:gd name="connsiteY126" fmla="*/ 799918 h 1971096"/>
                <a:gd name="connsiteX127" fmla="*/ 17530 w 1971542"/>
                <a:gd name="connsiteY127" fmla="*/ 797936 h 1971096"/>
                <a:gd name="connsiteX128" fmla="*/ 31452 w 1971542"/>
                <a:gd name="connsiteY128" fmla="*/ 736320 h 1971096"/>
                <a:gd name="connsiteX129" fmla="*/ 41598 w 1971542"/>
                <a:gd name="connsiteY129" fmla="*/ 738957 h 1971096"/>
                <a:gd name="connsiteX130" fmla="*/ 27828 w 1971542"/>
                <a:gd name="connsiteY130" fmla="*/ 799918 h 1971096"/>
                <a:gd name="connsiteX131" fmla="*/ 1942589 w 1971542"/>
                <a:gd name="connsiteY131" fmla="*/ 796536 h 1971096"/>
                <a:gd name="connsiteX132" fmla="*/ 1928599 w 1971542"/>
                <a:gd name="connsiteY132" fmla="*/ 735622 h 1971096"/>
                <a:gd name="connsiteX133" fmla="*/ 1938740 w 1971542"/>
                <a:gd name="connsiteY133" fmla="*/ 732953 h 1971096"/>
                <a:gd name="connsiteX134" fmla="*/ 1952882 w 1971542"/>
                <a:gd name="connsiteY134" fmla="*/ 794517 h 1971096"/>
                <a:gd name="connsiteX135" fmla="*/ 59284 w 1971542"/>
                <a:gd name="connsiteY135" fmla="*/ 679009 h 1971096"/>
                <a:gd name="connsiteX136" fmla="*/ 49321 w 1971542"/>
                <a:gd name="connsiteY136" fmla="*/ 675726 h 1971096"/>
                <a:gd name="connsiteX137" fmla="*/ 71103 w 1971542"/>
                <a:gd name="connsiteY137" fmla="*/ 616313 h 1971096"/>
                <a:gd name="connsiteX138" fmla="*/ 80829 w 1971542"/>
                <a:gd name="connsiteY138" fmla="*/ 620240 h 1971096"/>
                <a:gd name="connsiteX139" fmla="*/ 59284 w 1971542"/>
                <a:gd name="connsiteY139" fmla="*/ 679009 h 1971096"/>
                <a:gd name="connsiteX140" fmla="*/ 1910719 w 1971542"/>
                <a:gd name="connsiteY140" fmla="*/ 675742 h 1971096"/>
                <a:gd name="connsiteX141" fmla="*/ 1889001 w 1971542"/>
                <a:gd name="connsiteY141" fmla="*/ 617136 h 1971096"/>
                <a:gd name="connsiteX142" fmla="*/ 1898706 w 1971542"/>
                <a:gd name="connsiteY142" fmla="*/ 613177 h 1971096"/>
                <a:gd name="connsiteX143" fmla="*/ 1920666 w 1971542"/>
                <a:gd name="connsiteY143" fmla="*/ 672412 h 1971096"/>
                <a:gd name="connsiteX144" fmla="*/ 106124 w 1971542"/>
                <a:gd name="connsiteY144" fmla="*/ 562992 h 1971096"/>
                <a:gd name="connsiteX145" fmla="*/ 96670 w 1971542"/>
                <a:gd name="connsiteY145" fmla="*/ 558446 h 1971096"/>
                <a:gd name="connsiteX146" fmla="*/ 125907 w 1971542"/>
                <a:gd name="connsiteY146" fmla="*/ 502367 h 1971096"/>
                <a:gd name="connsiteX147" fmla="*/ 135047 w 1971542"/>
                <a:gd name="connsiteY147" fmla="*/ 507511 h 1971096"/>
                <a:gd name="connsiteX148" fmla="*/ 106124 w 1971542"/>
                <a:gd name="connsiteY148" fmla="*/ 562992 h 1971096"/>
                <a:gd name="connsiteX149" fmla="*/ 1863586 w 1971542"/>
                <a:gd name="connsiteY149" fmla="*/ 560134 h 1971096"/>
                <a:gd name="connsiteX150" fmla="*/ 1834547 w 1971542"/>
                <a:gd name="connsiteY150" fmla="*/ 504857 h 1971096"/>
                <a:gd name="connsiteX151" fmla="*/ 1843671 w 1971542"/>
                <a:gd name="connsiteY151" fmla="*/ 499682 h 1971096"/>
                <a:gd name="connsiteX152" fmla="*/ 1873019 w 1971542"/>
                <a:gd name="connsiteY152" fmla="*/ 555562 h 1971096"/>
                <a:gd name="connsiteX153" fmla="*/ 167456 w 1971542"/>
                <a:gd name="connsiteY153" fmla="*/ 454006 h 1971096"/>
                <a:gd name="connsiteX154" fmla="*/ 158668 w 1971542"/>
                <a:gd name="connsiteY154" fmla="*/ 448291 h 1971096"/>
                <a:gd name="connsiteX155" fmla="*/ 194817 w 1971542"/>
                <a:gd name="connsiteY155" fmla="*/ 396433 h 1971096"/>
                <a:gd name="connsiteX156" fmla="*/ 203227 w 1971542"/>
                <a:gd name="connsiteY156" fmla="*/ 402699 h 1971096"/>
                <a:gd name="connsiteX157" fmla="*/ 167456 w 1971542"/>
                <a:gd name="connsiteY157" fmla="*/ 454006 h 1971096"/>
                <a:gd name="connsiteX158" fmla="*/ 1802017 w 1971542"/>
                <a:gd name="connsiteY158" fmla="*/ 451542 h 1971096"/>
                <a:gd name="connsiteX159" fmla="*/ 1766136 w 1971542"/>
                <a:gd name="connsiteY159" fmla="*/ 400397 h 1971096"/>
                <a:gd name="connsiteX160" fmla="*/ 1774525 w 1971542"/>
                <a:gd name="connsiteY160" fmla="*/ 394105 h 1971096"/>
                <a:gd name="connsiteX161" fmla="*/ 1810794 w 1971542"/>
                <a:gd name="connsiteY161" fmla="*/ 445795 h 1971096"/>
                <a:gd name="connsiteX162" fmla="*/ 242186 w 1971542"/>
                <a:gd name="connsiteY162" fmla="*/ 353799 h 1971096"/>
                <a:gd name="connsiteX163" fmla="*/ 234200 w 1971542"/>
                <a:gd name="connsiteY163" fmla="*/ 347008 h 1971096"/>
                <a:gd name="connsiteX164" fmla="*/ 276641 w 1971542"/>
                <a:gd name="connsiteY164" fmla="*/ 300195 h 1971096"/>
                <a:gd name="connsiteX165" fmla="*/ 284181 w 1971542"/>
                <a:gd name="connsiteY165" fmla="*/ 307483 h 1971096"/>
                <a:gd name="connsiteX166" fmla="*/ 242186 w 1971542"/>
                <a:gd name="connsiteY166" fmla="*/ 353799 h 1971096"/>
                <a:gd name="connsiteX167" fmla="*/ 1727056 w 1971542"/>
                <a:gd name="connsiteY167" fmla="*/ 351633 h 1971096"/>
                <a:gd name="connsiteX168" fmla="*/ 1684941 w 1971542"/>
                <a:gd name="connsiteY168" fmla="*/ 305454 h 1971096"/>
                <a:gd name="connsiteX169" fmla="*/ 1692455 w 1971542"/>
                <a:gd name="connsiteY169" fmla="*/ 298144 h 1971096"/>
                <a:gd name="connsiteX170" fmla="*/ 1735021 w 1971542"/>
                <a:gd name="connsiteY170" fmla="*/ 344822 h 1971096"/>
                <a:gd name="connsiteX171" fmla="*/ 329028 w 1971542"/>
                <a:gd name="connsiteY171" fmla="*/ 263936 h 1971096"/>
                <a:gd name="connsiteX172" fmla="*/ 321971 w 1971542"/>
                <a:gd name="connsiteY172" fmla="*/ 256186 h 1971096"/>
                <a:gd name="connsiteX173" fmla="*/ 369996 w 1971542"/>
                <a:gd name="connsiteY173" fmla="*/ 215167 h 1971096"/>
                <a:gd name="connsiteX174" fmla="*/ 376550 w 1971542"/>
                <a:gd name="connsiteY174" fmla="*/ 223352 h 1971096"/>
                <a:gd name="connsiteX175" fmla="*/ 329028 w 1971542"/>
                <a:gd name="connsiteY175" fmla="*/ 263936 h 1971096"/>
                <a:gd name="connsiteX176" fmla="*/ 1639957 w 1971542"/>
                <a:gd name="connsiteY176" fmla="*/ 262038 h 1971096"/>
                <a:gd name="connsiteX177" fmla="*/ 1592294 w 1971542"/>
                <a:gd name="connsiteY177" fmla="*/ 221569 h 1971096"/>
                <a:gd name="connsiteX178" fmla="*/ 1598827 w 1971542"/>
                <a:gd name="connsiteY178" fmla="*/ 213363 h 1971096"/>
                <a:gd name="connsiteX179" fmla="*/ 1646989 w 1971542"/>
                <a:gd name="connsiteY179" fmla="*/ 254262 h 1971096"/>
                <a:gd name="connsiteX180" fmla="*/ 426552 w 1971542"/>
                <a:gd name="connsiteY180" fmla="*/ 185882 h 1971096"/>
                <a:gd name="connsiteX181" fmla="*/ 420537 w 1971542"/>
                <a:gd name="connsiteY181" fmla="*/ 177293 h 1971096"/>
                <a:gd name="connsiteX182" fmla="*/ 473376 w 1971542"/>
                <a:gd name="connsiteY182" fmla="*/ 142739 h 1971096"/>
                <a:gd name="connsiteX183" fmla="*/ 478834 w 1971542"/>
                <a:gd name="connsiteY183" fmla="*/ 151694 h 1971096"/>
                <a:gd name="connsiteX184" fmla="*/ 426552 w 1971542"/>
                <a:gd name="connsiteY184" fmla="*/ 185882 h 1971096"/>
                <a:gd name="connsiteX185" fmla="*/ 1542140 w 1971542"/>
                <a:gd name="connsiteY185" fmla="*/ 184214 h 1971096"/>
                <a:gd name="connsiteX186" fmla="*/ 1489690 w 1971542"/>
                <a:gd name="connsiteY186" fmla="*/ 150137 h 1971096"/>
                <a:gd name="connsiteX187" fmla="*/ 1495122 w 1971542"/>
                <a:gd name="connsiteY187" fmla="*/ 141166 h 1971096"/>
                <a:gd name="connsiteX188" fmla="*/ 1548134 w 1971542"/>
                <a:gd name="connsiteY188" fmla="*/ 175605 h 1971096"/>
                <a:gd name="connsiteX189" fmla="*/ 533172 w 1971542"/>
                <a:gd name="connsiteY189" fmla="*/ 120926 h 1971096"/>
                <a:gd name="connsiteX190" fmla="*/ 528301 w 1971542"/>
                <a:gd name="connsiteY190" fmla="*/ 111640 h 1971096"/>
                <a:gd name="connsiteX191" fmla="*/ 585093 w 1971542"/>
                <a:gd name="connsiteY191" fmla="*/ 84138 h 1971096"/>
                <a:gd name="connsiteX192" fmla="*/ 589361 w 1971542"/>
                <a:gd name="connsiteY192" fmla="*/ 93717 h 1971096"/>
                <a:gd name="connsiteX193" fmla="*/ 533172 w 1971542"/>
                <a:gd name="connsiteY193" fmla="*/ 120926 h 1971096"/>
                <a:gd name="connsiteX194" fmla="*/ 1435153 w 1971542"/>
                <a:gd name="connsiteY194" fmla="*/ 119489 h 1971096"/>
                <a:gd name="connsiteX195" fmla="*/ 1378743 w 1971542"/>
                <a:gd name="connsiteY195" fmla="*/ 92401 h 1971096"/>
                <a:gd name="connsiteX196" fmla="*/ 1382980 w 1971542"/>
                <a:gd name="connsiteY196" fmla="*/ 82806 h 1971096"/>
                <a:gd name="connsiteX197" fmla="*/ 1439998 w 1971542"/>
                <a:gd name="connsiteY197" fmla="*/ 110187 h 1971096"/>
                <a:gd name="connsiteX198" fmla="*/ 647160 w 1971542"/>
                <a:gd name="connsiteY198" fmla="*/ 70195 h 1971096"/>
                <a:gd name="connsiteX199" fmla="*/ 643516 w 1971542"/>
                <a:gd name="connsiteY199" fmla="*/ 60359 h 1971096"/>
                <a:gd name="connsiteX200" fmla="*/ 703449 w 1971542"/>
                <a:gd name="connsiteY200" fmla="*/ 40365 h 1971096"/>
                <a:gd name="connsiteX201" fmla="*/ 706442 w 1971542"/>
                <a:gd name="connsiteY201" fmla="*/ 50417 h 1971096"/>
                <a:gd name="connsiteX202" fmla="*/ 647160 w 1971542"/>
                <a:gd name="connsiteY202" fmla="*/ 70195 h 1971096"/>
                <a:gd name="connsiteX203" fmla="*/ 1320688 w 1971542"/>
                <a:gd name="connsiteY203" fmla="*/ 69005 h 1971096"/>
                <a:gd name="connsiteX204" fmla="*/ 1261337 w 1971542"/>
                <a:gd name="connsiteY204" fmla="*/ 49436 h 1971096"/>
                <a:gd name="connsiteX205" fmla="*/ 1264295 w 1971542"/>
                <a:gd name="connsiteY205" fmla="*/ 39374 h 1971096"/>
                <a:gd name="connsiteX206" fmla="*/ 1324295 w 1971542"/>
                <a:gd name="connsiteY206" fmla="*/ 59158 h 1971096"/>
                <a:gd name="connsiteX207" fmla="*/ 766879 w 1971542"/>
                <a:gd name="connsiteY207" fmla="*/ 34503 h 1971096"/>
                <a:gd name="connsiteX208" fmla="*/ 764535 w 1971542"/>
                <a:gd name="connsiteY208" fmla="*/ 24284 h 1971096"/>
                <a:gd name="connsiteX209" fmla="*/ 826534 w 1971542"/>
                <a:gd name="connsiteY209" fmla="*/ 12166 h 1971096"/>
                <a:gd name="connsiteX210" fmla="*/ 828217 w 1971542"/>
                <a:gd name="connsiteY210" fmla="*/ 22522 h 1971096"/>
                <a:gd name="connsiteX211" fmla="*/ 766879 w 1971542"/>
                <a:gd name="connsiteY211" fmla="*/ 34503 h 1971096"/>
                <a:gd name="connsiteX212" fmla="*/ 1200838 w 1971542"/>
                <a:gd name="connsiteY212" fmla="*/ 33737 h 1971096"/>
                <a:gd name="connsiteX213" fmla="*/ 1139458 w 1971542"/>
                <a:gd name="connsiteY213" fmla="*/ 21971 h 1971096"/>
                <a:gd name="connsiteX214" fmla="*/ 1141105 w 1971542"/>
                <a:gd name="connsiteY214" fmla="*/ 11615 h 1971096"/>
                <a:gd name="connsiteX215" fmla="*/ 1203145 w 1971542"/>
                <a:gd name="connsiteY215" fmla="*/ 23508 h 1971096"/>
                <a:gd name="connsiteX216" fmla="*/ 890194 w 1971542"/>
                <a:gd name="connsiteY216" fmla="*/ 14494 h 1971096"/>
                <a:gd name="connsiteX217" fmla="*/ 889177 w 1971542"/>
                <a:gd name="connsiteY217" fmla="*/ 4060 h 1971096"/>
                <a:gd name="connsiteX218" fmla="*/ 952209 w 1971542"/>
                <a:gd name="connsiteY218" fmla="*/ -41 h 1971096"/>
                <a:gd name="connsiteX219" fmla="*/ 952555 w 1971542"/>
                <a:gd name="connsiteY219" fmla="*/ 10441 h 1971096"/>
                <a:gd name="connsiteX220" fmla="*/ 890194 w 1971542"/>
                <a:gd name="connsiteY220" fmla="*/ 14494 h 1971096"/>
                <a:gd name="connsiteX221" fmla="*/ 1077454 w 1971542"/>
                <a:gd name="connsiteY221" fmla="*/ 14169 h 1971096"/>
                <a:gd name="connsiteX222" fmla="*/ 1015078 w 1971542"/>
                <a:gd name="connsiteY222" fmla="*/ 10336 h 1971096"/>
                <a:gd name="connsiteX223" fmla="*/ 1015387 w 1971542"/>
                <a:gd name="connsiteY223" fmla="*/ -146 h 1971096"/>
                <a:gd name="connsiteX224" fmla="*/ 1078430 w 1971542"/>
                <a:gd name="connsiteY224" fmla="*/ 3729 h 19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971542" h="1971096">
                  <a:moveTo>
                    <a:pt x="985982" y="1970951"/>
                  </a:moveTo>
                  <a:cubicBezTo>
                    <a:pt x="975521" y="1970872"/>
                    <a:pt x="964935" y="1970799"/>
                    <a:pt x="954542" y="1970474"/>
                  </a:cubicBezTo>
                  <a:lnTo>
                    <a:pt x="954862" y="1959992"/>
                  </a:lnTo>
                  <a:cubicBezTo>
                    <a:pt x="965150" y="1960312"/>
                    <a:pt x="975673" y="1960454"/>
                    <a:pt x="985987" y="1960464"/>
                  </a:cubicBezTo>
                  <a:cubicBezTo>
                    <a:pt x="996348" y="1960464"/>
                    <a:pt x="1006909" y="1960296"/>
                    <a:pt x="1017380" y="1959955"/>
                  </a:cubicBezTo>
                  <a:lnTo>
                    <a:pt x="1017721" y="1970437"/>
                  </a:lnTo>
                  <a:cubicBezTo>
                    <a:pt x="1007129" y="1970778"/>
                    <a:pt x="996453" y="1970951"/>
                    <a:pt x="985982" y="1970951"/>
                  </a:cubicBezTo>
                  <a:close/>
                  <a:moveTo>
                    <a:pt x="891500" y="1966520"/>
                  </a:moveTo>
                  <a:cubicBezTo>
                    <a:pt x="870626" y="1964543"/>
                    <a:pt x="849542" y="1961869"/>
                    <a:pt x="828841" y="1958566"/>
                  </a:cubicBezTo>
                  <a:lnTo>
                    <a:pt x="830492" y="1948210"/>
                  </a:lnTo>
                  <a:cubicBezTo>
                    <a:pt x="850973" y="1951477"/>
                    <a:pt x="871832" y="1954130"/>
                    <a:pt x="892491" y="1956086"/>
                  </a:cubicBezTo>
                  <a:close/>
                  <a:moveTo>
                    <a:pt x="1080752" y="1966410"/>
                  </a:moveTo>
                  <a:lnTo>
                    <a:pt x="1079751" y="1955976"/>
                  </a:lnTo>
                  <a:cubicBezTo>
                    <a:pt x="1100400" y="1953999"/>
                    <a:pt x="1121258" y="1951319"/>
                    <a:pt x="1141739" y="1948021"/>
                  </a:cubicBezTo>
                  <a:lnTo>
                    <a:pt x="1143407" y="1958377"/>
                  </a:lnTo>
                  <a:cubicBezTo>
                    <a:pt x="1122705" y="1961707"/>
                    <a:pt x="1101621" y="1964412"/>
                    <a:pt x="1080752" y="1966410"/>
                  </a:cubicBezTo>
                  <a:close/>
                  <a:moveTo>
                    <a:pt x="766810" y="1946600"/>
                  </a:moveTo>
                  <a:cubicBezTo>
                    <a:pt x="746372" y="1941965"/>
                    <a:pt x="725801" y="1936596"/>
                    <a:pt x="705682" y="1930655"/>
                  </a:cubicBezTo>
                  <a:lnTo>
                    <a:pt x="708655" y="1920598"/>
                  </a:lnTo>
                  <a:cubicBezTo>
                    <a:pt x="728559" y="1926481"/>
                    <a:pt x="748909" y="1931782"/>
                    <a:pt x="769128" y="1936365"/>
                  </a:cubicBezTo>
                  <a:close/>
                  <a:moveTo>
                    <a:pt x="1205421" y="1946338"/>
                  </a:moveTo>
                  <a:lnTo>
                    <a:pt x="1203088" y="1936119"/>
                  </a:lnTo>
                  <a:cubicBezTo>
                    <a:pt x="1223359" y="1931494"/>
                    <a:pt x="1243698" y="1926161"/>
                    <a:pt x="1263545" y="1920268"/>
                  </a:cubicBezTo>
                  <a:lnTo>
                    <a:pt x="1266528" y="1930325"/>
                  </a:lnTo>
                  <a:cubicBezTo>
                    <a:pt x="1246472" y="1936281"/>
                    <a:pt x="1225907" y="1941666"/>
                    <a:pt x="1205416" y="1946338"/>
                  </a:cubicBezTo>
                  <a:close/>
                  <a:moveTo>
                    <a:pt x="645702" y="1910803"/>
                  </a:moveTo>
                  <a:cubicBezTo>
                    <a:pt x="625982" y="1903562"/>
                    <a:pt x="606245" y="1895581"/>
                    <a:pt x="587049" y="1887087"/>
                  </a:cubicBezTo>
                  <a:lnTo>
                    <a:pt x="591291" y="1877502"/>
                  </a:lnTo>
                  <a:cubicBezTo>
                    <a:pt x="610283" y="1885897"/>
                    <a:pt x="629804" y="1893793"/>
                    <a:pt x="649320" y="1900961"/>
                  </a:cubicBezTo>
                  <a:close/>
                  <a:moveTo>
                    <a:pt x="1326477" y="1910394"/>
                  </a:moveTo>
                  <a:lnTo>
                    <a:pt x="1322853" y="1900552"/>
                  </a:lnTo>
                  <a:cubicBezTo>
                    <a:pt x="1342249" y="1893411"/>
                    <a:pt x="1361702" y="1885519"/>
                    <a:pt x="1380678" y="1877104"/>
                  </a:cubicBezTo>
                  <a:lnTo>
                    <a:pt x="1384931" y="1886689"/>
                  </a:lnTo>
                  <a:cubicBezTo>
                    <a:pt x="1365750" y="1895199"/>
                    <a:pt x="1346082" y="1903174"/>
                    <a:pt x="1326477" y="1910394"/>
                  </a:cubicBezTo>
                  <a:close/>
                  <a:moveTo>
                    <a:pt x="530063" y="1859643"/>
                  </a:moveTo>
                  <a:cubicBezTo>
                    <a:pt x="511501" y="1849953"/>
                    <a:pt x="492965" y="1839508"/>
                    <a:pt x="474975" y="1828602"/>
                  </a:cubicBezTo>
                  <a:lnTo>
                    <a:pt x="480413" y="1819630"/>
                  </a:lnTo>
                  <a:cubicBezTo>
                    <a:pt x="498214" y="1830426"/>
                    <a:pt x="516550" y="1840756"/>
                    <a:pt x="534913" y="1850341"/>
                  </a:cubicBezTo>
                  <a:close/>
                  <a:moveTo>
                    <a:pt x="1441759" y="1859255"/>
                  </a:moveTo>
                  <a:lnTo>
                    <a:pt x="1436904" y="1849963"/>
                  </a:lnTo>
                  <a:cubicBezTo>
                    <a:pt x="1455225" y="1840384"/>
                    <a:pt x="1473519" y="1830054"/>
                    <a:pt x="1491274" y="1819263"/>
                  </a:cubicBezTo>
                  <a:lnTo>
                    <a:pt x="1496721" y="1828224"/>
                  </a:lnTo>
                  <a:cubicBezTo>
                    <a:pt x="1478773" y="1839135"/>
                    <a:pt x="1460285" y="1849570"/>
                    <a:pt x="1441759" y="1859255"/>
                  </a:cubicBezTo>
                  <a:close/>
                  <a:moveTo>
                    <a:pt x="422000" y="1794099"/>
                  </a:moveTo>
                  <a:cubicBezTo>
                    <a:pt x="404807" y="1782102"/>
                    <a:pt x="387771" y="1769376"/>
                    <a:pt x="371354" y="1756289"/>
                  </a:cubicBezTo>
                  <a:lnTo>
                    <a:pt x="377892" y="1748083"/>
                  </a:lnTo>
                  <a:cubicBezTo>
                    <a:pt x="394137" y="1761039"/>
                    <a:pt x="410994" y="1773624"/>
                    <a:pt x="428004" y="1785495"/>
                  </a:cubicBezTo>
                  <a:close/>
                  <a:moveTo>
                    <a:pt x="1549607" y="1793722"/>
                  </a:moveTo>
                  <a:lnTo>
                    <a:pt x="1543598" y="1785133"/>
                  </a:lnTo>
                  <a:cubicBezTo>
                    <a:pt x="1560603" y="1773246"/>
                    <a:pt x="1577439" y="1760662"/>
                    <a:pt x="1593642" y="1747721"/>
                  </a:cubicBezTo>
                  <a:lnTo>
                    <a:pt x="1600186" y="1755911"/>
                  </a:lnTo>
                  <a:cubicBezTo>
                    <a:pt x="1583810" y="1768994"/>
                    <a:pt x="1566790" y="1781709"/>
                    <a:pt x="1549607" y="1793722"/>
                  </a:cubicBezTo>
                  <a:close/>
                  <a:moveTo>
                    <a:pt x="323229" y="1715316"/>
                  </a:moveTo>
                  <a:cubicBezTo>
                    <a:pt x="307688" y="1701211"/>
                    <a:pt x="292408" y="1686425"/>
                    <a:pt x="277821" y="1671387"/>
                  </a:cubicBezTo>
                  <a:lnTo>
                    <a:pt x="285351" y="1664088"/>
                  </a:lnTo>
                  <a:cubicBezTo>
                    <a:pt x="299780" y="1678969"/>
                    <a:pt x="314903" y="1693593"/>
                    <a:pt x="330282" y="1707556"/>
                  </a:cubicBezTo>
                  <a:close/>
                  <a:moveTo>
                    <a:pt x="1648263" y="1714955"/>
                  </a:moveTo>
                  <a:lnTo>
                    <a:pt x="1641205" y="1707189"/>
                  </a:lnTo>
                  <a:cubicBezTo>
                    <a:pt x="1656547" y="1693257"/>
                    <a:pt x="1671649" y="1678623"/>
                    <a:pt x="1686105" y="1663705"/>
                  </a:cubicBezTo>
                  <a:lnTo>
                    <a:pt x="1693634" y="1670999"/>
                  </a:lnTo>
                  <a:cubicBezTo>
                    <a:pt x="1679032" y="1686079"/>
                    <a:pt x="1663763" y="1700865"/>
                    <a:pt x="1648263" y="1714955"/>
                  </a:cubicBezTo>
                  <a:close/>
                  <a:moveTo>
                    <a:pt x="235312" y="1624667"/>
                  </a:moveTo>
                  <a:cubicBezTo>
                    <a:pt x="221705" y="1608712"/>
                    <a:pt x="208434" y="1592116"/>
                    <a:pt x="195871" y="1575342"/>
                  </a:cubicBezTo>
                  <a:lnTo>
                    <a:pt x="204265" y="1569055"/>
                  </a:lnTo>
                  <a:cubicBezTo>
                    <a:pt x="216698" y="1585656"/>
                    <a:pt x="229822" y="1602079"/>
                    <a:pt x="243287" y="1617856"/>
                  </a:cubicBezTo>
                  <a:close/>
                  <a:moveTo>
                    <a:pt x="1736133" y="1624232"/>
                  </a:moveTo>
                  <a:lnTo>
                    <a:pt x="1728157" y="1617431"/>
                  </a:lnTo>
                  <a:cubicBezTo>
                    <a:pt x="1741617" y="1601638"/>
                    <a:pt x="1754747" y="1585195"/>
                    <a:pt x="1767174" y="1568573"/>
                  </a:cubicBezTo>
                  <a:lnTo>
                    <a:pt x="1775574" y="1574849"/>
                  </a:lnTo>
                  <a:cubicBezTo>
                    <a:pt x="1763011" y="1591649"/>
                    <a:pt x="1749745" y="1608266"/>
                    <a:pt x="1736133" y="1624232"/>
                  </a:cubicBezTo>
                  <a:close/>
                  <a:moveTo>
                    <a:pt x="159670" y="1523605"/>
                  </a:moveTo>
                  <a:cubicBezTo>
                    <a:pt x="148197" y="1506034"/>
                    <a:pt x="137155" y="1487892"/>
                    <a:pt x="126851" y="1469681"/>
                  </a:cubicBezTo>
                  <a:lnTo>
                    <a:pt x="135980" y="1464516"/>
                  </a:lnTo>
                  <a:cubicBezTo>
                    <a:pt x="146173" y="1482538"/>
                    <a:pt x="157095" y="1500486"/>
                    <a:pt x="168447" y="1517869"/>
                  </a:cubicBezTo>
                  <a:close/>
                  <a:moveTo>
                    <a:pt x="1811791" y="1523033"/>
                  </a:moveTo>
                  <a:lnTo>
                    <a:pt x="1803003" y="1517307"/>
                  </a:lnTo>
                  <a:cubicBezTo>
                    <a:pt x="1814360" y="1499894"/>
                    <a:pt x="1825282" y="1481914"/>
                    <a:pt x="1835481" y="1463850"/>
                  </a:cubicBezTo>
                  <a:lnTo>
                    <a:pt x="1844615" y="1469005"/>
                  </a:lnTo>
                  <a:cubicBezTo>
                    <a:pt x="1834312" y="1487262"/>
                    <a:pt x="1823269" y="1505442"/>
                    <a:pt x="1811791" y="1523033"/>
                  </a:cubicBezTo>
                  <a:close/>
                  <a:moveTo>
                    <a:pt x="97566" y="1413770"/>
                  </a:moveTo>
                  <a:cubicBezTo>
                    <a:pt x="88443" y="1394899"/>
                    <a:pt x="79822" y="1375503"/>
                    <a:pt x="71947" y="1356113"/>
                  </a:cubicBezTo>
                  <a:lnTo>
                    <a:pt x="81663" y="1352170"/>
                  </a:lnTo>
                  <a:cubicBezTo>
                    <a:pt x="89455" y="1371345"/>
                    <a:pt x="97981" y="1390536"/>
                    <a:pt x="107010" y="1409203"/>
                  </a:cubicBezTo>
                  <a:close/>
                  <a:moveTo>
                    <a:pt x="1873910" y="1412952"/>
                  </a:moveTo>
                  <a:lnTo>
                    <a:pt x="1864467" y="1408396"/>
                  </a:lnTo>
                  <a:cubicBezTo>
                    <a:pt x="1873491" y="1389697"/>
                    <a:pt x="1882022" y="1370454"/>
                    <a:pt x="1889824" y="1351189"/>
                  </a:cubicBezTo>
                  <a:lnTo>
                    <a:pt x="1899540" y="1355122"/>
                  </a:lnTo>
                  <a:cubicBezTo>
                    <a:pt x="1891654" y="1374596"/>
                    <a:pt x="1883034" y="1394055"/>
                    <a:pt x="1873910" y="1412952"/>
                  </a:cubicBezTo>
                  <a:close/>
                  <a:moveTo>
                    <a:pt x="50055" y="1296857"/>
                  </a:moveTo>
                  <a:cubicBezTo>
                    <a:pt x="43422" y="1276937"/>
                    <a:pt x="37361" y="1256561"/>
                    <a:pt x="32044" y="1236294"/>
                  </a:cubicBezTo>
                  <a:lnTo>
                    <a:pt x="42185" y="1233631"/>
                  </a:lnTo>
                  <a:cubicBezTo>
                    <a:pt x="47449" y="1253677"/>
                    <a:pt x="53443" y="1273838"/>
                    <a:pt x="60007" y="1293537"/>
                  </a:cubicBezTo>
                  <a:close/>
                  <a:moveTo>
                    <a:pt x="1921390" y="1295745"/>
                  </a:moveTo>
                  <a:lnTo>
                    <a:pt x="1911438" y="1292447"/>
                  </a:lnTo>
                  <a:cubicBezTo>
                    <a:pt x="1917961" y="1272768"/>
                    <a:pt x="1923938" y="1252602"/>
                    <a:pt x="1929187" y="1232514"/>
                  </a:cubicBezTo>
                  <a:lnTo>
                    <a:pt x="1939333" y="1235167"/>
                  </a:lnTo>
                  <a:cubicBezTo>
                    <a:pt x="1934026" y="1255475"/>
                    <a:pt x="1927986" y="1275856"/>
                    <a:pt x="1921390" y="1295745"/>
                  </a:cubicBezTo>
                  <a:close/>
                  <a:moveTo>
                    <a:pt x="17976" y="1174715"/>
                  </a:moveTo>
                  <a:cubicBezTo>
                    <a:pt x="13964" y="1154140"/>
                    <a:pt x="10577" y="1133161"/>
                    <a:pt x="7898" y="1112355"/>
                  </a:cubicBezTo>
                  <a:lnTo>
                    <a:pt x="18296" y="1111012"/>
                  </a:lnTo>
                  <a:cubicBezTo>
                    <a:pt x="20949" y="1131598"/>
                    <a:pt x="24305" y="1152352"/>
                    <a:pt x="28264" y="1172707"/>
                  </a:cubicBezTo>
                  <a:close/>
                  <a:moveTo>
                    <a:pt x="1953328" y="1173562"/>
                  </a:moveTo>
                  <a:lnTo>
                    <a:pt x="1943035" y="1171574"/>
                  </a:lnTo>
                  <a:cubicBezTo>
                    <a:pt x="1946967" y="1151224"/>
                    <a:pt x="1950302" y="1130460"/>
                    <a:pt x="1952929" y="1109859"/>
                  </a:cubicBezTo>
                  <a:lnTo>
                    <a:pt x="1963332" y="1111191"/>
                  </a:lnTo>
                  <a:cubicBezTo>
                    <a:pt x="1960679" y="1132012"/>
                    <a:pt x="1957307" y="1152997"/>
                    <a:pt x="1953328" y="1173562"/>
                  </a:cubicBezTo>
                  <a:close/>
                  <a:moveTo>
                    <a:pt x="1831" y="1049486"/>
                  </a:moveTo>
                  <a:cubicBezTo>
                    <a:pt x="489" y="1028580"/>
                    <a:pt x="-203" y="1007339"/>
                    <a:pt x="-230" y="986339"/>
                  </a:cubicBezTo>
                  <a:lnTo>
                    <a:pt x="10257" y="986328"/>
                  </a:lnTo>
                  <a:cubicBezTo>
                    <a:pt x="10284" y="1007108"/>
                    <a:pt x="10971" y="1028124"/>
                    <a:pt x="12302" y="1048809"/>
                  </a:cubicBezTo>
                  <a:close/>
                  <a:moveTo>
                    <a:pt x="1969325" y="1048311"/>
                  </a:moveTo>
                  <a:lnTo>
                    <a:pt x="1958859" y="1047645"/>
                  </a:lnTo>
                  <a:cubicBezTo>
                    <a:pt x="1960165" y="1026986"/>
                    <a:pt x="1960826" y="1005965"/>
                    <a:pt x="1960826" y="985180"/>
                  </a:cubicBezTo>
                  <a:lnTo>
                    <a:pt x="1960820" y="982883"/>
                  </a:lnTo>
                  <a:lnTo>
                    <a:pt x="1971307" y="982883"/>
                  </a:lnTo>
                  <a:lnTo>
                    <a:pt x="1971313" y="985143"/>
                  </a:lnTo>
                  <a:cubicBezTo>
                    <a:pt x="1971313" y="1006185"/>
                    <a:pt x="1970642" y="1027426"/>
                    <a:pt x="1969325" y="1048311"/>
                  </a:cubicBezTo>
                  <a:close/>
                  <a:moveTo>
                    <a:pt x="12155" y="923857"/>
                  </a:moveTo>
                  <a:lnTo>
                    <a:pt x="1690" y="923213"/>
                  </a:lnTo>
                  <a:cubicBezTo>
                    <a:pt x="2990" y="902270"/>
                    <a:pt x="4977" y="881113"/>
                    <a:pt x="7604" y="860322"/>
                  </a:cubicBezTo>
                  <a:lnTo>
                    <a:pt x="18007" y="861633"/>
                  </a:lnTo>
                  <a:cubicBezTo>
                    <a:pt x="15407" y="882203"/>
                    <a:pt x="13440" y="903141"/>
                    <a:pt x="12155" y="923857"/>
                  </a:cubicBezTo>
                  <a:close/>
                  <a:moveTo>
                    <a:pt x="1958718" y="920418"/>
                  </a:moveTo>
                  <a:cubicBezTo>
                    <a:pt x="1957355" y="899685"/>
                    <a:pt x="1955310" y="878758"/>
                    <a:pt x="1952641" y="858215"/>
                  </a:cubicBezTo>
                  <a:lnTo>
                    <a:pt x="1963038" y="856862"/>
                  </a:lnTo>
                  <a:cubicBezTo>
                    <a:pt x="1965734" y="877626"/>
                    <a:pt x="1967805" y="898778"/>
                    <a:pt x="1969184" y="919731"/>
                  </a:cubicBezTo>
                  <a:close/>
                  <a:moveTo>
                    <a:pt x="27828" y="799918"/>
                  </a:moveTo>
                  <a:lnTo>
                    <a:pt x="17530" y="797936"/>
                  </a:lnTo>
                  <a:cubicBezTo>
                    <a:pt x="21489" y="777355"/>
                    <a:pt x="26171" y="756622"/>
                    <a:pt x="31452" y="736320"/>
                  </a:cubicBezTo>
                  <a:lnTo>
                    <a:pt x="41598" y="738957"/>
                  </a:lnTo>
                  <a:cubicBezTo>
                    <a:pt x="36375" y="759045"/>
                    <a:pt x="31745" y="779552"/>
                    <a:pt x="27828" y="799918"/>
                  </a:cubicBezTo>
                  <a:close/>
                  <a:moveTo>
                    <a:pt x="1942589" y="796536"/>
                  </a:moveTo>
                  <a:cubicBezTo>
                    <a:pt x="1938599" y="776159"/>
                    <a:pt x="1933885" y="755668"/>
                    <a:pt x="1928599" y="735622"/>
                  </a:cubicBezTo>
                  <a:lnTo>
                    <a:pt x="1938740" y="732953"/>
                  </a:lnTo>
                  <a:cubicBezTo>
                    <a:pt x="1944089" y="753209"/>
                    <a:pt x="1948844" y="773926"/>
                    <a:pt x="1952882" y="794517"/>
                  </a:cubicBezTo>
                  <a:close/>
                  <a:moveTo>
                    <a:pt x="59284" y="679009"/>
                  </a:moveTo>
                  <a:lnTo>
                    <a:pt x="49321" y="675726"/>
                  </a:lnTo>
                  <a:cubicBezTo>
                    <a:pt x="55902" y="655796"/>
                    <a:pt x="63232" y="635808"/>
                    <a:pt x="71103" y="616313"/>
                  </a:cubicBezTo>
                  <a:lnTo>
                    <a:pt x="80829" y="620240"/>
                  </a:lnTo>
                  <a:cubicBezTo>
                    <a:pt x="73043" y="639525"/>
                    <a:pt x="65791" y="659298"/>
                    <a:pt x="59284" y="679009"/>
                  </a:cubicBezTo>
                  <a:close/>
                  <a:moveTo>
                    <a:pt x="1910719" y="675742"/>
                  </a:moveTo>
                  <a:cubicBezTo>
                    <a:pt x="1904133" y="656058"/>
                    <a:pt x="1896829" y="636343"/>
                    <a:pt x="1889001" y="617136"/>
                  </a:cubicBezTo>
                  <a:lnTo>
                    <a:pt x="1898706" y="613177"/>
                  </a:lnTo>
                  <a:cubicBezTo>
                    <a:pt x="1906624" y="632588"/>
                    <a:pt x="1914012" y="652519"/>
                    <a:pt x="1920666" y="672412"/>
                  </a:cubicBezTo>
                  <a:close/>
                  <a:moveTo>
                    <a:pt x="106124" y="562992"/>
                  </a:moveTo>
                  <a:lnTo>
                    <a:pt x="96670" y="558446"/>
                  </a:lnTo>
                  <a:cubicBezTo>
                    <a:pt x="105767" y="539533"/>
                    <a:pt x="115604" y="520667"/>
                    <a:pt x="125907" y="502367"/>
                  </a:cubicBezTo>
                  <a:lnTo>
                    <a:pt x="135047" y="507511"/>
                  </a:lnTo>
                  <a:cubicBezTo>
                    <a:pt x="124853" y="525616"/>
                    <a:pt x="115121" y="544283"/>
                    <a:pt x="106124" y="562992"/>
                  </a:cubicBezTo>
                  <a:close/>
                  <a:moveTo>
                    <a:pt x="1863586" y="560134"/>
                  </a:moveTo>
                  <a:cubicBezTo>
                    <a:pt x="1854551" y="541509"/>
                    <a:pt x="1844788" y="522911"/>
                    <a:pt x="1834547" y="504857"/>
                  </a:cubicBezTo>
                  <a:lnTo>
                    <a:pt x="1843671" y="499682"/>
                  </a:lnTo>
                  <a:cubicBezTo>
                    <a:pt x="1854022" y="517935"/>
                    <a:pt x="1863895" y="536733"/>
                    <a:pt x="1873019" y="555562"/>
                  </a:cubicBezTo>
                  <a:close/>
                  <a:moveTo>
                    <a:pt x="167456" y="454006"/>
                  </a:moveTo>
                  <a:lnTo>
                    <a:pt x="158668" y="448291"/>
                  </a:lnTo>
                  <a:cubicBezTo>
                    <a:pt x="170104" y="430710"/>
                    <a:pt x="182269" y="413259"/>
                    <a:pt x="194817" y="396433"/>
                  </a:cubicBezTo>
                  <a:lnTo>
                    <a:pt x="203227" y="402699"/>
                  </a:lnTo>
                  <a:cubicBezTo>
                    <a:pt x="190806" y="419352"/>
                    <a:pt x="178772" y="436614"/>
                    <a:pt x="167456" y="454006"/>
                  </a:cubicBezTo>
                  <a:close/>
                  <a:moveTo>
                    <a:pt x="1802017" y="451542"/>
                  </a:moveTo>
                  <a:cubicBezTo>
                    <a:pt x="1790670" y="434212"/>
                    <a:pt x="1778600" y="417003"/>
                    <a:pt x="1766136" y="400397"/>
                  </a:cubicBezTo>
                  <a:lnTo>
                    <a:pt x="1774525" y="394105"/>
                  </a:lnTo>
                  <a:cubicBezTo>
                    <a:pt x="1787120" y="410889"/>
                    <a:pt x="1799322" y="428282"/>
                    <a:pt x="1810794" y="445795"/>
                  </a:cubicBezTo>
                  <a:close/>
                  <a:moveTo>
                    <a:pt x="242186" y="353799"/>
                  </a:moveTo>
                  <a:lnTo>
                    <a:pt x="234200" y="347008"/>
                  </a:lnTo>
                  <a:cubicBezTo>
                    <a:pt x="247781" y="331026"/>
                    <a:pt x="262059" y="315275"/>
                    <a:pt x="276641" y="300195"/>
                  </a:cubicBezTo>
                  <a:lnTo>
                    <a:pt x="284181" y="307483"/>
                  </a:lnTo>
                  <a:cubicBezTo>
                    <a:pt x="269756" y="322406"/>
                    <a:pt x="255631" y="337989"/>
                    <a:pt x="242186" y="353799"/>
                  </a:cubicBezTo>
                  <a:close/>
                  <a:moveTo>
                    <a:pt x="1727056" y="351633"/>
                  </a:moveTo>
                  <a:cubicBezTo>
                    <a:pt x="1713576" y="335871"/>
                    <a:pt x="1699397" y="320335"/>
                    <a:pt x="1684941" y="305454"/>
                  </a:cubicBezTo>
                  <a:lnTo>
                    <a:pt x="1692455" y="298144"/>
                  </a:lnTo>
                  <a:cubicBezTo>
                    <a:pt x="1707073" y="313183"/>
                    <a:pt x="1721399" y="328887"/>
                    <a:pt x="1735021" y="344822"/>
                  </a:cubicBezTo>
                  <a:close/>
                  <a:moveTo>
                    <a:pt x="329028" y="263936"/>
                  </a:moveTo>
                  <a:lnTo>
                    <a:pt x="321971" y="256186"/>
                  </a:lnTo>
                  <a:cubicBezTo>
                    <a:pt x="337486" y="242050"/>
                    <a:pt x="353647" y="228249"/>
                    <a:pt x="369996" y="215167"/>
                  </a:cubicBezTo>
                  <a:lnTo>
                    <a:pt x="376550" y="223352"/>
                  </a:lnTo>
                  <a:cubicBezTo>
                    <a:pt x="360374" y="236298"/>
                    <a:pt x="344387" y="249952"/>
                    <a:pt x="329028" y="263936"/>
                  </a:cubicBezTo>
                  <a:close/>
                  <a:moveTo>
                    <a:pt x="1639957" y="262038"/>
                  </a:moveTo>
                  <a:cubicBezTo>
                    <a:pt x="1624578" y="248117"/>
                    <a:pt x="1608544" y="234499"/>
                    <a:pt x="1592294" y="221569"/>
                  </a:cubicBezTo>
                  <a:lnTo>
                    <a:pt x="1598827" y="213363"/>
                  </a:lnTo>
                  <a:cubicBezTo>
                    <a:pt x="1615250" y="226435"/>
                    <a:pt x="1631452" y="240194"/>
                    <a:pt x="1646989" y="254262"/>
                  </a:cubicBezTo>
                  <a:close/>
                  <a:moveTo>
                    <a:pt x="426552" y="185882"/>
                  </a:moveTo>
                  <a:lnTo>
                    <a:pt x="420537" y="177293"/>
                  </a:lnTo>
                  <a:cubicBezTo>
                    <a:pt x="437694" y="165270"/>
                    <a:pt x="455475" y="153645"/>
                    <a:pt x="473376" y="142739"/>
                  </a:cubicBezTo>
                  <a:lnTo>
                    <a:pt x="478834" y="151694"/>
                  </a:lnTo>
                  <a:cubicBezTo>
                    <a:pt x="461122" y="162485"/>
                    <a:pt x="443530" y="173990"/>
                    <a:pt x="426552" y="185882"/>
                  </a:cubicBezTo>
                  <a:close/>
                  <a:moveTo>
                    <a:pt x="1542140" y="184214"/>
                  </a:moveTo>
                  <a:cubicBezTo>
                    <a:pt x="1525068" y="172333"/>
                    <a:pt x="1507423" y="160865"/>
                    <a:pt x="1489690" y="150137"/>
                  </a:cubicBezTo>
                  <a:lnTo>
                    <a:pt x="1495122" y="141166"/>
                  </a:lnTo>
                  <a:cubicBezTo>
                    <a:pt x="1513044" y="152009"/>
                    <a:pt x="1530883" y="163597"/>
                    <a:pt x="1548134" y="175605"/>
                  </a:cubicBezTo>
                  <a:close/>
                  <a:moveTo>
                    <a:pt x="533172" y="120926"/>
                  </a:moveTo>
                  <a:lnTo>
                    <a:pt x="528301" y="111640"/>
                  </a:lnTo>
                  <a:cubicBezTo>
                    <a:pt x="546842" y="101913"/>
                    <a:pt x="565949" y="92664"/>
                    <a:pt x="585093" y="84138"/>
                  </a:cubicBezTo>
                  <a:lnTo>
                    <a:pt x="589361" y="93717"/>
                  </a:lnTo>
                  <a:cubicBezTo>
                    <a:pt x="570417" y="102149"/>
                    <a:pt x="551514" y="111304"/>
                    <a:pt x="533172" y="120926"/>
                  </a:cubicBezTo>
                  <a:close/>
                  <a:moveTo>
                    <a:pt x="1435153" y="119489"/>
                  </a:moveTo>
                  <a:cubicBezTo>
                    <a:pt x="1416738" y="109904"/>
                    <a:pt x="1397762" y="100791"/>
                    <a:pt x="1378743" y="92401"/>
                  </a:cubicBezTo>
                  <a:lnTo>
                    <a:pt x="1382980" y="82806"/>
                  </a:lnTo>
                  <a:cubicBezTo>
                    <a:pt x="1402198" y="91284"/>
                    <a:pt x="1421383" y="100497"/>
                    <a:pt x="1439998" y="110187"/>
                  </a:cubicBezTo>
                  <a:close/>
                  <a:moveTo>
                    <a:pt x="647160" y="70195"/>
                  </a:moveTo>
                  <a:lnTo>
                    <a:pt x="643516" y="60359"/>
                  </a:lnTo>
                  <a:cubicBezTo>
                    <a:pt x="663179" y="53086"/>
                    <a:pt x="683345" y="46358"/>
                    <a:pt x="703449" y="40365"/>
                  </a:cubicBezTo>
                  <a:lnTo>
                    <a:pt x="706442" y="50417"/>
                  </a:lnTo>
                  <a:cubicBezTo>
                    <a:pt x="686554" y="56342"/>
                    <a:pt x="666608" y="63001"/>
                    <a:pt x="647160" y="70195"/>
                  </a:cubicBezTo>
                  <a:close/>
                  <a:moveTo>
                    <a:pt x="1320688" y="69005"/>
                  </a:moveTo>
                  <a:cubicBezTo>
                    <a:pt x="1301198" y="61874"/>
                    <a:pt x="1281226" y="55288"/>
                    <a:pt x="1261337" y="49436"/>
                  </a:cubicBezTo>
                  <a:lnTo>
                    <a:pt x="1264295" y="39374"/>
                  </a:lnTo>
                  <a:cubicBezTo>
                    <a:pt x="1284403" y="45294"/>
                    <a:pt x="1304591" y="51948"/>
                    <a:pt x="1324295" y="59158"/>
                  </a:cubicBezTo>
                  <a:close/>
                  <a:moveTo>
                    <a:pt x="766879" y="34503"/>
                  </a:moveTo>
                  <a:lnTo>
                    <a:pt x="764535" y="24284"/>
                  </a:lnTo>
                  <a:cubicBezTo>
                    <a:pt x="784942" y="19606"/>
                    <a:pt x="805801" y="15532"/>
                    <a:pt x="826534" y="12166"/>
                  </a:cubicBezTo>
                  <a:lnTo>
                    <a:pt x="828217" y="22522"/>
                  </a:lnTo>
                  <a:cubicBezTo>
                    <a:pt x="807699" y="25851"/>
                    <a:pt x="787061" y="29878"/>
                    <a:pt x="766879" y="34503"/>
                  </a:cubicBezTo>
                  <a:close/>
                  <a:moveTo>
                    <a:pt x="1200838" y="33737"/>
                  </a:moveTo>
                  <a:cubicBezTo>
                    <a:pt x="1180619" y="29181"/>
                    <a:pt x="1159971" y="25227"/>
                    <a:pt x="1139458" y="21971"/>
                  </a:cubicBezTo>
                  <a:lnTo>
                    <a:pt x="1141105" y="11615"/>
                  </a:lnTo>
                  <a:cubicBezTo>
                    <a:pt x="1161832" y="14903"/>
                    <a:pt x="1182706" y="18904"/>
                    <a:pt x="1203145" y="23508"/>
                  </a:cubicBezTo>
                  <a:close/>
                  <a:moveTo>
                    <a:pt x="890194" y="14494"/>
                  </a:moveTo>
                  <a:lnTo>
                    <a:pt x="889177" y="4060"/>
                  </a:lnTo>
                  <a:cubicBezTo>
                    <a:pt x="909999" y="2041"/>
                    <a:pt x="931209" y="656"/>
                    <a:pt x="952209" y="-41"/>
                  </a:cubicBezTo>
                  <a:lnTo>
                    <a:pt x="952555" y="10441"/>
                  </a:lnTo>
                  <a:cubicBezTo>
                    <a:pt x="931775" y="11133"/>
                    <a:pt x="910796" y="12496"/>
                    <a:pt x="890194" y="14494"/>
                  </a:cubicBezTo>
                  <a:close/>
                  <a:moveTo>
                    <a:pt x="1077454" y="14169"/>
                  </a:moveTo>
                  <a:cubicBezTo>
                    <a:pt x="1056821" y="12239"/>
                    <a:pt x="1035832" y="10949"/>
                    <a:pt x="1015078" y="10336"/>
                  </a:cubicBezTo>
                  <a:lnTo>
                    <a:pt x="1015387" y="-146"/>
                  </a:lnTo>
                  <a:cubicBezTo>
                    <a:pt x="1036366" y="478"/>
                    <a:pt x="1057576" y="1779"/>
                    <a:pt x="1078430" y="3729"/>
                  </a:cubicBez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3960ACF-BBB8-494E-953F-5165DE477552}"/>
                </a:ext>
              </a:extLst>
            </p:cNvPr>
            <p:cNvSpPr/>
            <p:nvPr/>
          </p:nvSpPr>
          <p:spPr>
            <a:xfrm>
              <a:off x="3380108" y="1585868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EB42814-9DA4-4A8A-82E4-8CED9CA507E2}"/>
                </a:ext>
              </a:extLst>
            </p:cNvPr>
            <p:cNvSpPr/>
            <p:nvPr/>
          </p:nvSpPr>
          <p:spPr>
            <a:xfrm>
              <a:off x="4334418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925974-88B3-4ACD-84E9-29CC5EFBD4CC}"/>
                </a:ext>
              </a:extLst>
            </p:cNvPr>
            <p:cNvSpPr/>
            <p:nvPr/>
          </p:nvSpPr>
          <p:spPr>
            <a:xfrm>
              <a:off x="4035541" y="3284750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0767DB-AFAC-49A5-864F-E4CE51FA87A7}"/>
                </a:ext>
              </a:extLst>
            </p:cNvPr>
            <p:cNvSpPr/>
            <p:nvPr/>
          </p:nvSpPr>
          <p:spPr>
            <a:xfrm>
              <a:off x="2850518" y="3326697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62D033-DD0A-4D5C-A4AE-524C077541B1}"/>
                </a:ext>
              </a:extLst>
            </p:cNvPr>
            <p:cNvSpPr/>
            <p:nvPr/>
          </p:nvSpPr>
          <p:spPr>
            <a:xfrm>
              <a:off x="2493963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1E52D3E-09B2-4786-8638-0BA14BDF09BF}"/>
                </a:ext>
              </a:extLst>
            </p:cNvPr>
            <p:cNvSpPr/>
            <p:nvPr/>
          </p:nvSpPr>
          <p:spPr>
            <a:xfrm>
              <a:off x="3518488" y="1694774"/>
              <a:ext cx="216124" cy="275072"/>
            </a:xfrm>
            <a:custGeom>
              <a:avLst/>
              <a:gdLst>
                <a:gd name="connsiteX0" fmla="*/ 213442 w 216124"/>
                <a:gd name="connsiteY0" fmla="*/ 117743 h 275072"/>
                <a:gd name="connsiteX1" fmla="*/ 127480 w 216124"/>
                <a:gd name="connsiteY1" fmla="*/ 117743 h 275072"/>
                <a:gd name="connsiteX2" fmla="*/ 98007 w 216124"/>
                <a:gd name="connsiteY2" fmla="*/ 88270 h 275072"/>
                <a:gd name="connsiteX3" fmla="*/ 98007 w 216124"/>
                <a:gd name="connsiteY3" fmla="*/ 2308 h 275072"/>
                <a:gd name="connsiteX4" fmla="*/ 95553 w 216124"/>
                <a:gd name="connsiteY4" fmla="*/ -146 h 275072"/>
                <a:gd name="connsiteX5" fmla="*/ 95553 w 216124"/>
                <a:gd name="connsiteY5" fmla="*/ -146 h 275072"/>
                <a:gd name="connsiteX6" fmla="*/ 39065 w 216124"/>
                <a:gd name="connsiteY6" fmla="*/ -146 h 275072"/>
                <a:gd name="connsiteX7" fmla="*/ -230 w 216124"/>
                <a:gd name="connsiteY7" fmla="*/ 39149 h 275072"/>
                <a:gd name="connsiteX8" fmla="*/ -230 w 216124"/>
                <a:gd name="connsiteY8" fmla="*/ 235632 h 275072"/>
                <a:gd name="connsiteX9" fmla="*/ 39065 w 216124"/>
                <a:gd name="connsiteY9" fmla="*/ 274926 h 275072"/>
                <a:gd name="connsiteX10" fmla="*/ 176601 w 216124"/>
                <a:gd name="connsiteY10" fmla="*/ 274926 h 275072"/>
                <a:gd name="connsiteX11" fmla="*/ 215895 w 216124"/>
                <a:gd name="connsiteY11" fmla="*/ 235632 h 275072"/>
                <a:gd name="connsiteX12" fmla="*/ 215895 w 216124"/>
                <a:gd name="connsiteY12" fmla="*/ 120197 h 275072"/>
                <a:gd name="connsiteX13" fmla="*/ 213442 w 216124"/>
                <a:gd name="connsiteY13" fmla="*/ 117743 h 275072"/>
                <a:gd name="connsiteX14" fmla="*/ 213442 w 216124"/>
                <a:gd name="connsiteY14" fmla="*/ 117743 h 275072"/>
                <a:gd name="connsiteX15" fmla="*/ 156954 w 216124"/>
                <a:gd name="connsiteY15" fmla="*/ 215985 h 275072"/>
                <a:gd name="connsiteX16" fmla="*/ 58712 w 216124"/>
                <a:gd name="connsiteY16" fmla="*/ 215985 h 275072"/>
                <a:gd name="connsiteX17" fmla="*/ 48886 w 216124"/>
                <a:gd name="connsiteY17" fmla="*/ 206158 h 275072"/>
                <a:gd name="connsiteX18" fmla="*/ 58712 w 216124"/>
                <a:gd name="connsiteY18" fmla="*/ 196337 h 275072"/>
                <a:gd name="connsiteX19" fmla="*/ 156954 w 216124"/>
                <a:gd name="connsiteY19" fmla="*/ 196337 h 275072"/>
                <a:gd name="connsiteX20" fmla="*/ 166775 w 216124"/>
                <a:gd name="connsiteY20" fmla="*/ 206158 h 275072"/>
                <a:gd name="connsiteX21" fmla="*/ 156954 w 216124"/>
                <a:gd name="connsiteY21" fmla="*/ 215985 h 275072"/>
                <a:gd name="connsiteX22" fmla="*/ 156954 w 216124"/>
                <a:gd name="connsiteY22" fmla="*/ 166864 h 275072"/>
                <a:gd name="connsiteX23" fmla="*/ 58712 w 216124"/>
                <a:gd name="connsiteY23" fmla="*/ 166864 h 275072"/>
                <a:gd name="connsiteX24" fmla="*/ 48886 w 216124"/>
                <a:gd name="connsiteY24" fmla="*/ 157038 h 275072"/>
                <a:gd name="connsiteX25" fmla="*/ 58712 w 216124"/>
                <a:gd name="connsiteY25" fmla="*/ 147217 h 275072"/>
                <a:gd name="connsiteX26" fmla="*/ 156954 w 216124"/>
                <a:gd name="connsiteY26" fmla="*/ 147217 h 275072"/>
                <a:gd name="connsiteX27" fmla="*/ 166775 w 216124"/>
                <a:gd name="connsiteY27" fmla="*/ 157038 h 275072"/>
                <a:gd name="connsiteX28" fmla="*/ 156954 w 216124"/>
                <a:gd name="connsiteY28" fmla="*/ 166864 h 27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124" h="275072">
                  <a:moveTo>
                    <a:pt x="213442" y="117743"/>
                  </a:moveTo>
                  <a:lnTo>
                    <a:pt x="127480" y="117743"/>
                  </a:lnTo>
                  <a:cubicBezTo>
                    <a:pt x="111204" y="117743"/>
                    <a:pt x="98007" y="104550"/>
                    <a:pt x="98007" y="88270"/>
                  </a:cubicBezTo>
                  <a:lnTo>
                    <a:pt x="98007" y="2308"/>
                  </a:lnTo>
                  <a:cubicBezTo>
                    <a:pt x="98007" y="955"/>
                    <a:pt x="96911" y="-146"/>
                    <a:pt x="95553" y="-146"/>
                  </a:cubicBezTo>
                  <a:cubicBezTo>
                    <a:pt x="95553" y="-146"/>
                    <a:pt x="95553" y="-146"/>
                    <a:pt x="95553" y="-146"/>
                  </a:cubicBezTo>
                  <a:lnTo>
                    <a:pt x="39065" y="-146"/>
                  </a:lnTo>
                  <a:cubicBezTo>
                    <a:pt x="17362" y="-146"/>
                    <a:pt x="-230" y="17446"/>
                    <a:pt x="-230" y="39149"/>
                  </a:cubicBezTo>
                  <a:lnTo>
                    <a:pt x="-230" y="235632"/>
                  </a:lnTo>
                  <a:cubicBezTo>
                    <a:pt x="-230" y="257335"/>
                    <a:pt x="17362" y="274926"/>
                    <a:pt x="39065" y="274926"/>
                  </a:cubicBezTo>
                  <a:lnTo>
                    <a:pt x="176601" y="274926"/>
                  </a:lnTo>
                  <a:cubicBezTo>
                    <a:pt x="198304" y="274926"/>
                    <a:pt x="215895" y="257335"/>
                    <a:pt x="215895" y="235632"/>
                  </a:cubicBezTo>
                  <a:lnTo>
                    <a:pt x="215895" y="120197"/>
                  </a:lnTo>
                  <a:cubicBezTo>
                    <a:pt x="215895" y="118844"/>
                    <a:pt x="214800" y="117743"/>
                    <a:pt x="213442" y="117743"/>
                  </a:cubicBezTo>
                  <a:cubicBezTo>
                    <a:pt x="213442" y="117743"/>
                    <a:pt x="213442" y="117743"/>
                    <a:pt x="213442" y="117743"/>
                  </a:cubicBezTo>
                  <a:close/>
                  <a:moveTo>
                    <a:pt x="156954" y="215985"/>
                  </a:moveTo>
                  <a:lnTo>
                    <a:pt x="58712" y="215985"/>
                  </a:lnTo>
                  <a:cubicBezTo>
                    <a:pt x="53285" y="215985"/>
                    <a:pt x="48886" y="211585"/>
                    <a:pt x="48886" y="206158"/>
                  </a:cubicBezTo>
                  <a:cubicBezTo>
                    <a:pt x="48886" y="200731"/>
                    <a:pt x="53285" y="196337"/>
                    <a:pt x="58712" y="196337"/>
                  </a:cubicBezTo>
                  <a:lnTo>
                    <a:pt x="156954" y="196337"/>
                  </a:lnTo>
                  <a:cubicBezTo>
                    <a:pt x="162381" y="196337"/>
                    <a:pt x="166775" y="200731"/>
                    <a:pt x="166775" y="206158"/>
                  </a:cubicBezTo>
                  <a:cubicBezTo>
                    <a:pt x="166775" y="211585"/>
                    <a:pt x="162381" y="215985"/>
                    <a:pt x="156954" y="215985"/>
                  </a:cubicBezTo>
                  <a:close/>
                  <a:moveTo>
                    <a:pt x="156954" y="166864"/>
                  </a:moveTo>
                  <a:lnTo>
                    <a:pt x="58712" y="166864"/>
                  </a:lnTo>
                  <a:cubicBezTo>
                    <a:pt x="53285" y="166864"/>
                    <a:pt x="48886" y="162465"/>
                    <a:pt x="48886" y="157038"/>
                  </a:cubicBezTo>
                  <a:cubicBezTo>
                    <a:pt x="48886" y="151616"/>
                    <a:pt x="53285" y="147217"/>
                    <a:pt x="58712" y="147217"/>
                  </a:cubicBezTo>
                  <a:lnTo>
                    <a:pt x="156954" y="147217"/>
                  </a:lnTo>
                  <a:cubicBezTo>
                    <a:pt x="162381" y="147217"/>
                    <a:pt x="166775" y="151616"/>
                    <a:pt x="166775" y="157038"/>
                  </a:cubicBezTo>
                  <a:cubicBezTo>
                    <a:pt x="166775" y="162465"/>
                    <a:pt x="162381" y="166864"/>
                    <a:pt x="156954" y="16686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4B0B920-3143-4190-A73E-A151F7E6EFB0}"/>
                </a:ext>
              </a:extLst>
            </p:cNvPr>
            <p:cNvSpPr/>
            <p:nvPr/>
          </p:nvSpPr>
          <p:spPr>
            <a:xfrm>
              <a:off x="3636372" y="1702264"/>
              <a:ext cx="90753" cy="90751"/>
            </a:xfrm>
            <a:custGeom>
              <a:avLst/>
              <a:gdLst>
                <a:gd name="connsiteX0" fmla="*/ 90168 w 90753"/>
                <a:gd name="connsiteY0" fmla="*/ 88514 h 90751"/>
                <a:gd name="connsiteX1" fmla="*/ 1868 w 90753"/>
                <a:gd name="connsiteY1" fmla="*/ 214 h 90751"/>
                <a:gd name="connsiteX2" fmla="*/ 132 w 90753"/>
                <a:gd name="connsiteY2" fmla="*/ 214 h 90751"/>
                <a:gd name="connsiteX3" fmla="*/ -230 w 90753"/>
                <a:gd name="connsiteY3" fmla="*/ 1079 h 90751"/>
                <a:gd name="connsiteX4" fmla="*/ -230 w 90753"/>
                <a:gd name="connsiteY4" fmla="*/ 80780 h 90751"/>
                <a:gd name="connsiteX5" fmla="*/ 9597 w 90753"/>
                <a:gd name="connsiteY5" fmla="*/ 90606 h 90751"/>
                <a:gd name="connsiteX6" fmla="*/ 89303 w 90753"/>
                <a:gd name="connsiteY6" fmla="*/ 90606 h 90751"/>
                <a:gd name="connsiteX7" fmla="*/ 90524 w 90753"/>
                <a:gd name="connsiteY7" fmla="*/ 89374 h 90751"/>
                <a:gd name="connsiteX8" fmla="*/ 90168 w 90753"/>
                <a:gd name="connsiteY8" fmla="*/ 88509 h 9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53" h="90751">
                  <a:moveTo>
                    <a:pt x="90168" y="88514"/>
                  </a:moveTo>
                  <a:lnTo>
                    <a:pt x="1868" y="214"/>
                  </a:lnTo>
                  <a:cubicBezTo>
                    <a:pt x="1385" y="-268"/>
                    <a:pt x="609" y="-263"/>
                    <a:pt x="132" y="214"/>
                  </a:cubicBezTo>
                  <a:cubicBezTo>
                    <a:pt x="-99" y="445"/>
                    <a:pt x="-224" y="754"/>
                    <a:pt x="-230" y="1079"/>
                  </a:cubicBezTo>
                  <a:lnTo>
                    <a:pt x="-230" y="80780"/>
                  </a:lnTo>
                  <a:cubicBezTo>
                    <a:pt x="-230" y="86207"/>
                    <a:pt x="4170" y="90606"/>
                    <a:pt x="9597" y="90606"/>
                  </a:cubicBezTo>
                  <a:lnTo>
                    <a:pt x="89303" y="90606"/>
                  </a:lnTo>
                  <a:cubicBezTo>
                    <a:pt x="89979" y="90601"/>
                    <a:pt x="90524" y="90050"/>
                    <a:pt x="90524" y="89374"/>
                  </a:cubicBezTo>
                  <a:cubicBezTo>
                    <a:pt x="90524" y="89049"/>
                    <a:pt x="90393" y="88740"/>
                    <a:pt x="90168" y="8850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48BFE1-985F-47D1-B642-B6B6561BBB00}"/>
                </a:ext>
              </a:extLst>
            </p:cNvPr>
            <p:cNvSpPr/>
            <p:nvPr/>
          </p:nvSpPr>
          <p:spPr>
            <a:xfrm>
              <a:off x="4304572" y="3482643"/>
              <a:ext cx="26122" cy="26122"/>
            </a:xfrm>
            <a:custGeom>
              <a:avLst/>
              <a:gdLst>
                <a:gd name="connsiteX0" fmla="*/ 12827 w 26122"/>
                <a:gd name="connsiteY0" fmla="*/ -146 h 26122"/>
                <a:gd name="connsiteX1" fmla="*/ -230 w 26122"/>
                <a:gd name="connsiteY1" fmla="*/ 12926 h 26122"/>
                <a:gd name="connsiteX2" fmla="*/ 12842 w 26122"/>
                <a:gd name="connsiteY2" fmla="*/ 25977 h 26122"/>
                <a:gd name="connsiteX3" fmla="*/ 25893 w 26122"/>
                <a:gd name="connsiteY3" fmla="*/ 12910 h 26122"/>
                <a:gd name="connsiteX4" fmla="*/ 22066 w 26122"/>
                <a:gd name="connsiteY4" fmla="*/ 3677 h 26122"/>
                <a:gd name="connsiteX5" fmla="*/ 12827 w 26122"/>
                <a:gd name="connsiteY5" fmla="*/ -146 h 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2" h="26122">
                  <a:moveTo>
                    <a:pt x="12827" y="-146"/>
                  </a:moveTo>
                  <a:cubicBezTo>
                    <a:pt x="5612" y="-140"/>
                    <a:pt x="-230" y="5711"/>
                    <a:pt x="-230" y="12926"/>
                  </a:cubicBezTo>
                  <a:cubicBezTo>
                    <a:pt x="-224" y="20136"/>
                    <a:pt x="5627" y="25983"/>
                    <a:pt x="12842" y="25977"/>
                  </a:cubicBezTo>
                  <a:cubicBezTo>
                    <a:pt x="20052" y="25972"/>
                    <a:pt x="25898" y="20125"/>
                    <a:pt x="25893" y="12910"/>
                  </a:cubicBezTo>
                  <a:cubicBezTo>
                    <a:pt x="25893" y="9445"/>
                    <a:pt x="24514" y="6125"/>
                    <a:pt x="22066" y="3677"/>
                  </a:cubicBezTo>
                  <a:cubicBezTo>
                    <a:pt x="19612" y="1228"/>
                    <a:pt x="16293" y="-146"/>
                    <a:pt x="12827" y="-1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AB4F67-36F0-4317-9D33-2E9A086EA92D}"/>
                </a:ext>
              </a:extLst>
            </p:cNvPr>
            <p:cNvSpPr/>
            <p:nvPr/>
          </p:nvSpPr>
          <p:spPr>
            <a:xfrm>
              <a:off x="4172373" y="3421582"/>
              <a:ext cx="219217" cy="219219"/>
            </a:xfrm>
            <a:custGeom>
              <a:avLst/>
              <a:gdLst>
                <a:gd name="connsiteX0" fmla="*/ 217737 w 219217"/>
                <a:gd name="connsiteY0" fmla="*/ 8690 h 219219"/>
                <a:gd name="connsiteX1" fmla="*/ 217737 w 219217"/>
                <a:gd name="connsiteY1" fmla="*/ 8648 h 219219"/>
                <a:gd name="connsiteX2" fmla="*/ 210333 w 219217"/>
                <a:gd name="connsiteY2" fmla="*/ 1161 h 219219"/>
                <a:gd name="connsiteX3" fmla="*/ 147391 w 219217"/>
                <a:gd name="connsiteY3" fmla="*/ 11574 h 219219"/>
                <a:gd name="connsiteX4" fmla="*/ 81533 w 219217"/>
                <a:gd name="connsiteY4" fmla="*/ 53275 h 219219"/>
                <a:gd name="connsiteX5" fmla="*/ 67071 w 219217"/>
                <a:gd name="connsiteY5" fmla="*/ 69829 h 219219"/>
                <a:gd name="connsiteX6" fmla="*/ 38410 w 219217"/>
                <a:gd name="connsiteY6" fmla="*/ 74433 h 219219"/>
                <a:gd name="connsiteX7" fmla="*/ -61 w 219217"/>
                <a:gd name="connsiteY7" fmla="*/ 131754 h 219219"/>
                <a:gd name="connsiteX8" fmla="*/ 9986 w 219217"/>
                <a:gd name="connsiteY8" fmla="*/ 145838 h 219219"/>
                <a:gd name="connsiteX9" fmla="*/ 13247 w 219217"/>
                <a:gd name="connsiteY9" fmla="*/ 145943 h 219219"/>
                <a:gd name="connsiteX10" fmla="*/ 13310 w 219217"/>
                <a:gd name="connsiteY10" fmla="*/ 145943 h 219219"/>
                <a:gd name="connsiteX11" fmla="*/ 44781 w 219217"/>
                <a:gd name="connsiteY11" fmla="*/ 142509 h 219219"/>
                <a:gd name="connsiteX12" fmla="*/ 44902 w 219217"/>
                <a:gd name="connsiteY12" fmla="*/ 143615 h 219219"/>
                <a:gd name="connsiteX13" fmla="*/ 49747 w 219217"/>
                <a:gd name="connsiteY13" fmla="*/ 153756 h 219219"/>
                <a:gd name="connsiteX14" fmla="*/ 65105 w 219217"/>
                <a:gd name="connsiteY14" fmla="*/ 169125 h 219219"/>
                <a:gd name="connsiteX15" fmla="*/ 75240 w 219217"/>
                <a:gd name="connsiteY15" fmla="*/ 173975 h 219219"/>
                <a:gd name="connsiteX16" fmla="*/ 76295 w 219217"/>
                <a:gd name="connsiteY16" fmla="*/ 174085 h 219219"/>
                <a:gd name="connsiteX17" fmla="*/ 72866 w 219217"/>
                <a:gd name="connsiteY17" fmla="*/ 205519 h 219219"/>
                <a:gd name="connsiteX18" fmla="*/ 72866 w 219217"/>
                <a:gd name="connsiteY18" fmla="*/ 205588 h 219219"/>
                <a:gd name="connsiteX19" fmla="*/ 83777 w 219217"/>
                <a:gd name="connsiteY19" fmla="*/ 219011 h 219219"/>
                <a:gd name="connsiteX20" fmla="*/ 84910 w 219217"/>
                <a:gd name="connsiteY20" fmla="*/ 219074 h 219219"/>
                <a:gd name="connsiteX21" fmla="*/ 86939 w 219217"/>
                <a:gd name="connsiteY21" fmla="*/ 218911 h 219219"/>
                <a:gd name="connsiteX22" fmla="*/ 144287 w 219217"/>
                <a:gd name="connsiteY22" fmla="*/ 180419 h 219219"/>
                <a:gd name="connsiteX23" fmla="*/ 148911 w 219217"/>
                <a:gd name="connsiteY23" fmla="*/ 151868 h 219219"/>
                <a:gd name="connsiteX24" fmla="*/ 165523 w 219217"/>
                <a:gd name="connsiteY24" fmla="*/ 137412 h 219219"/>
                <a:gd name="connsiteX25" fmla="*/ 207271 w 219217"/>
                <a:gd name="connsiteY25" fmla="*/ 72073 h 219219"/>
                <a:gd name="connsiteX26" fmla="*/ 217737 w 219217"/>
                <a:gd name="connsiteY26" fmla="*/ 8690 h 219219"/>
                <a:gd name="connsiteX27" fmla="*/ 165350 w 219217"/>
                <a:gd name="connsiteY27" fmla="*/ 94263 h 219219"/>
                <a:gd name="connsiteX28" fmla="*/ 124676 w 219217"/>
                <a:gd name="connsiteY28" fmla="*/ 94285 h 219219"/>
                <a:gd name="connsiteX29" fmla="*/ 124655 w 219217"/>
                <a:gd name="connsiteY29" fmla="*/ 53616 h 219219"/>
                <a:gd name="connsiteX30" fmla="*/ 165329 w 219217"/>
                <a:gd name="connsiteY30" fmla="*/ 53595 h 219219"/>
                <a:gd name="connsiteX31" fmla="*/ 165350 w 219217"/>
                <a:gd name="connsiteY31" fmla="*/ 53616 h 219219"/>
                <a:gd name="connsiteX32" fmla="*/ 165654 w 219217"/>
                <a:gd name="connsiteY32" fmla="*/ 93959 h 21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217" h="219219">
                  <a:moveTo>
                    <a:pt x="217737" y="8690"/>
                  </a:moveTo>
                  <a:lnTo>
                    <a:pt x="217737" y="8648"/>
                  </a:lnTo>
                  <a:cubicBezTo>
                    <a:pt x="216893" y="4947"/>
                    <a:pt x="214025" y="2047"/>
                    <a:pt x="210333" y="1161"/>
                  </a:cubicBezTo>
                  <a:cubicBezTo>
                    <a:pt x="195751" y="-2400"/>
                    <a:pt x="172811" y="1397"/>
                    <a:pt x="147391" y="11574"/>
                  </a:cubicBezTo>
                  <a:cubicBezTo>
                    <a:pt x="122941" y="21075"/>
                    <a:pt x="100577" y="35238"/>
                    <a:pt x="81533" y="53275"/>
                  </a:cubicBezTo>
                  <a:cubicBezTo>
                    <a:pt x="76331" y="58445"/>
                    <a:pt x="71502" y="63977"/>
                    <a:pt x="67071" y="69829"/>
                  </a:cubicBezTo>
                  <a:cubicBezTo>
                    <a:pt x="57292" y="69153"/>
                    <a:pt x="47487" y="70726"/>
                    <a:pt x="38410" y="74433"/>
                  </a:cubicBezTo>
                  <a:cubicBezTo>
                    <a:pt x="10159" y="86865"/>
                    <a:pt x="2089" y="118688"/>
                    <a:pt x="-61" y="131754"/>
                  </a:cubicBezTo>
                  <a:cubicBezTo>
                    <a:pt x="-1172" y="138419"/>
                    <a:pt x="3321" y="144722"/>
                    <a:pt x="9986" y="145838"/>
                  </a:cubicBezTo>
                  <a:cubicBezTo>
                    <a:pt x="11066" y="146022"/>
                    <a:pt x="12162" y="146053"/>
                    <a:pt x="13247" y="145943"/>
                  </a:cubicBezTo>
                  <a:lnTo>
                    <a:pt x="13310" y="145943"/>
                  </a:lnTo>
                  <a:lnTo>
                    <a:pt x="44781" y="142509"/>
                  </a:lnTo>
                  <a:cubicBezTo>
                    <a:pt x="44823" y="142912"/>
                    <a:pt x="44865" y="143280"/>
                    <a:pt x="44902" y="143615"/>
                  </a:cubicBezTo>
                  <a:cubicBezTo>
                    <a:pt x="45306" y="147448"/>
                    <a:pt x="47015" y="151029"/>
                    <a:pt x="49747" y="153756"/>
                  </a:cubicBezTo>
                  <a:lnTo>
                    <a:pt x="65105" y="169125"/>
                  </a:lnTo>
                  <a:cubicBezTo>
                    <a:pt x="67827" y="171856"/>
                    <a:pt x="71408" y="173571"/>
                    <a:pt x="75240" y="173975"/>
                  </a:cubicBezTo>
                  <a:lnTo>
                    <a:pt x="76295" y="174085"/>
                  </a:lnTo>
                  <a:lnTo>
                    <a:pt x="72866" y="205519"/>
                  </a:lnTo>
                  <a:lnTo>
                    <a:pt x="72866" y="205588"/>
                  </a:lnTo>
                  <a:cubicBezTo>
                    <a:pt x="72173" y="212304"/>
                    <a:pt x="77055" y="218319"/>
                    <a:pt x="83777" y="219011"/>
                  </a:cubicBezTo>
                  <a:cubicBezTo>
                    <a:pt x="84154" y="219053"/>
                    <a:pt x="84532" y="219074"/>
                    <a:pt x="84910" y="219074"/>
                  </a:cubicBezTo>
                  <a:cubicBezTo>
                    <a:pt x="85591" y="219079"/>
                    <a:pt x="86268" y="219021"/>
                    <a:pt x="86939" y="218911"/>
                  </a:cubicBezTo>
                  <a:cubicBezTo>
                    <a:pt x="100079" y="216798"/>
                    <a:pt x="131886" y="208823"/>
                    <a:pt x="144287" y="180419"/>
                  </a:cubicBezTo>
                  <a:cubicBezTo>
                    <a:pt x="147962" y="171374"/>
                    <a:pt x="149541" y="161616"/>
                    <a:pt x="148911" y="151868"/>
                  </a:cubicBezTo>
                  <a:cubicBezTo>
                    <a:pt x="154784" y="147453"/>
                    <a:pt x="160337" y="142619"/>
                    <a:pt x="165523" y="137412"/>
                  </a:cubicBezTo>
                  <a:cubicBezTo>
                    <a:pt x="183549" y="118546"/>
                    <a:pt x="197728" y="96356"/>
                    <a:pt x="207271" y="72073"/>
                  </a:cubicBezTo>
                  <a:cubicBezTo>
                    <a:pt x="217391" y="46941"/>
                    <a:pt x="221203" y="23828"/>
                    <a:pt x="217737" y="8690"/>
                  </a:cubicBezTo>
                  <a:close/>
                  <a:moveTo>
                    <a:pt x="165350" y="94263"/>
                  </a:moveTo>
                  <a:cubicBezTo>
                    <a:pt x="154123" y="105500"/>
                    <a:pt x="135913" y="105511"/>
                    <a:pt x="124676" y="94285"/>
                  </a:cubicBezTo>
                  <a:cubicBezTo>
                    <a:pt x="113439" y="83064"/>
                    <a:pt x="113429" y="64853"/>
                    <a:pt x="124655" y="53616"/>
                  </a:cubicBezTo>
                  <a:cubicBezTo>
                    <a:pt x="135881" y="42379"/>
                    <a:pt x="154092" y="42369"/>
                    <a:pt x="165329" y="53595"/>
                  </a:cubicBezTo>
                  <a:lnTo>
                    <a:pt x="165350" y="53616"/>
                  </a:lnTo>
                  <a:cubicBezTo>
                    <a:pt x="176570" y="64675"/>
                    <a:pt x="176707" y="82733"/>
                    <a:pt x="165654" y="9395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2B56E07-02F8-4007-9644-0C18BBF8E036}"/>
                </a:ext>
              </a:extLst>
            </p:cNvPr>
            <p:cNvSpPr/>
            <p:nvPr/>
          </p:nvSpPr>
          <p:spPr>
            <a:xfrm>
              <a:off x="4180195" y="3570330"/>
              <a:ext cx="62625" cy="62643"/>
            </a:xfrm>
            <a:custGeom>
              <a:avLst/>
              <a:gdLst>
                <a:gd name="connsiteX0" fmla="*/ 55521 w 62625"/>
                <a:gd name="connsiteY0" fmla="*/ 24546 h 62643"/>
                <a:gd name="connsiteX1" fmla="*/ 50142 w 62625"/>
                <a:gd name="connsiteY1" fmla="*/ 25851 h 62643"/>
                <a:gd name="connsiteX2" fmla="*/ 40703 w 62625"/>
                <a:gd name="connsiteY2" fmla="*/ 32164 h 62643"/>
                <a:gd name="connsiteX3" fmla="*/ 30610 w 62625"/>
                <a:gd name="connsiteY3" fmla="*/ 29973 h 62643"/>
                <a:gd name="connsiteX4" fmla="*/ 30426 w 62625"/>
                <a:gd name="connsiteY4" fmla="*/ 22380 h 62643"/>
                <a:gd name="connsiteX5" fmla="*/ 36372 w 62625"/>
                <a:gd name="connsiteY5" fmla="*/ 12103 h 62643"/>
                <a:gd name="connsiteX6" fmla="*/ 34327 w 62625"/>
                <a:gd name="connsiteY6" fmla="*/ 1223 h 62643"/>
                <a:gd name="connsiteX7" fmla="*/ 28953 w 62625"/>
                <a:gd name="connsiteY7" fmla="*/ -88 h 62643"/>
                <a:gd name="connsiteX8" fmla="*/ 11518 w 62625"/>
                <a:gd name="connsiteY8" fmla="*/ 8459 h 62643"/>
                <a:gd name="connsiteX9" fmla="*/ 1351 w 62625"/>
                <a:gd name="connsiteY9" fmla="*/ 36475 h 62643"/>
                <a:gd name="connsiteX10" fmla="*/ -227 w 62625"/>
                <a:gd name="connsiteY10" fmla="*/ 54470 h 62643"/>
                <a:gd name="connsiteX11" fmla="*/ 7397 w 62625"/>
                <a:gd name="connsiteY11" fmla="*/ 62498 h 62643"/>
                <a:gd name="connsiteX12" fmla="*/ 7397 w 62625"/>
                <a:gd name="connsiteY12" fmla="*/ 62498 h 62643"/>
                <a:gd name="connsiteX13" fmla="*/ 7601 w 62625"/>
                <a:gd name="connsiteY13" fmla="*/ 62498 h 62643"/>
                <a:gd name="connsiteX14" fmla="*/ 7795 w 62625"/>
                <a:gd name="connsiteY14" fmla="*/ 62498 h 62643"/>
                <a:gd name="connsiteX15" fmla="*/ 25807 w 62625"/>
                <a:gd name="connsiteY15" fmla="*/ 60935 h 62643"/>
                <a:gd name="connsiteX16" fmla="*/ 53828 w 62625"/>
                <a:gd name="connsiteY16" fmla="*/ 50758 h 62643"/>
                <a:gd name="connsiteX17" fmla="*/ 62338 w 62625"/>
                <a:gd name="connsiteY17" fmla="*/ 33266 h 62643"/>
                <a:gd name="connsiteX18" fmla="*/ 55521 w 62625"/>
                <a:gd name="connsiteY18" fmla="*/ 24546 h 6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625" h="62643">
                  <a:moveTo>
                    <a:pt x="55521" y="24546"/>
                  </a:moveTo>
                  <a:cubicBezTo>
                    <a:pt x="53629" y="24310"/>
                    <a:pt x="51714" y="24776"/>
                    <a:pt x="50142" y="25851"/>
                  </a:cubicBezTo>
                  <a:cubicBezTo>
                    <a:pt x="47011" y="27991"/>
                    <a:pt x="43870" y="30104"/>
                    <a:pt x="40703" y="32164"/>
                  </a:cubicBezTo>
                  <a:cubicBezTo>
                    <a:pt x="37311" y="34346"/>
                    <a:pt x="32791" y="33365"/>
                    <a:pt x="30610" y="29973"/>
                  </a:cubicBezTo>
                  <a:cubicBezTo>
                    <a:pt x="29131" y="27676"/>
                    <a:pt x="29063" y="24745"/>
                    <a:pt x="30426" y="22380"/>
                  </a:cubicBezTo>
                  <a:lnTo>
                    <a:pt x="36372" y="12103"/>
                  </a:lnTo>
                  <a:cubicBezTo>
                    <a:pt x="38810" y="8532"/>
                    <a:pt x="37893" y="3661"/>
                    <a:pt x="34327" y="1223"/>
                  </a:cubicBezTo>
                  <a:cubicBezTo>
                    <a:pt x="32754" y="148"/>
                    <a:pt x="30840" y="-319"/>
                    <a:pt x="28953" y="-88"/>
                  </a:cubicBezTo>
                  <a:cubicBezTo>
                    <a:pt x="22351" y="746"/>
                    <a:pt x="16222" y="3755"/>
                    <a:pt x="11518" y="8459"/>
                  </a:cubicBezTo>
                  <a:cubicBezTo>
                    <a:pt x="9725" y="10252"/>
                    <a:pt x="4282" y="15705"/>
                    <a:pt x="1351" y="36475"/>
                  </a:cubicBezTo>
                  <a:cubicBezTo>
                    <a:pt x="512" y="42442"/>
                    <a:pt x="-12" y="48451"/>
                    <a:pt x="-227" y="54470"/>
                  </a:cubicBezTo>
                  <a:cubicBezTo>
                    <a:pt x="-337" y="58791"/>
                    <a:pt x="3076" y="62388"/>
                    <a:pt x="7397" y="62498"/>
                  </a:cubicBezTo>
                  <a:cubicBezTo>
                    <a:pt x="7397" y="62498"/>
                    <a:pt x="7397" y="62498"/>
                    <a:pt x="7397" y="62498"/>
                  </a:cubicBezTo>
                  <a:cubicBezTo>
                    <a:pt x="7465" y="62498"/>
                    <a:pt x="7533" y="62498"/>
                    <a:pt x="7601" y="62498"/>
                  </a:cubicBezTo>
                  <a:lnTo>
                    <a:pt x="7795" y="62498"/>
                  </a:lnTo>
                  <a:cubicBezTo>
                    <a:pt x="13825" y="62288"/>
                    <a:pt x="19834" y="61764"/>
                    <a:pt x="25807" y="60935"/>
                  </a:cubicBezTo>
                  <a:cubicBezTo>
                    <a:pt x="46587" y="57999"/>
                    <a:pt x="52040" y="52546"/>
                    <a:pt x="53828" y="50758"/>
                  </a:cubicBezTo>
                  <a:cubicBezTo>
                    <a:pt x="58557" y="46049"/>
                    <a:pt x="61557" y="39888"/>
                    <a:pt x="62338" y="33266"/>
                  </a:cubicBezTo>
                  <a:cubicBezTo>
                    <a:pt x="62862" y="28976"/>
                    <a:pt x="59810" y="25075"/>
                    <a:pt x="55521" y="245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92C6B6B-A9C4-4266-ABB0-4DCCCE3423AC}"/>
                </a:ext>
              </a:extLst>
            </p:cNvPr>
            <p:cNvSpPr/>
            <p:nvPr/>
          </p:nvSpPr>
          <p:spPr>
            <a:xfrm>
              <a:off x="2980897" y="3599924"/>
              <a:ext cx="44642" cy="107134"/>
            </a:xfrm>
            <a:custGeom>
              <a:avLst/>
              <a:gdLst>
                <a:gd name="connsiteX0" fmla="*/ 31021 w 44642"/>
                <a:gd name="connsiteY0" fmla="*/ 106989 h 107134"/>
                <a:gd name="connsiteX1" fmla="*/ 13162 w 44642"/>
                <a:gd name="connsiteY1" fmla="*/ 106989 h 107134"/>
                <a:gd name="connsiteX2" fmla="*/ -230 w 44642"/>
                <a:gd name="connsiteY2" fmla="*/ 93597 h 107134"/>
                <a:gd name="connsiteX3" fmla="*/ -230 w 44642"/>
                <a:gd name="connsiteY3" fmla="*/ 13246 h 107134"/>
                <a:gd name="connsiteX4" fmla="*/ 13162 w 44642"/>
                <a:gd name="connsiteY4" fmla="*/ -146 h 107134"/>
                <a:gd name="connsiteX5" fmla="*/ 31021 w 44642"/>
                <a:gd name="connsiteY5" fmla="*/ -146 h 107134"/>
                <a:gd name="connsiteX6" fmla="*/ 44413 w 44642"/>
                <a:gd name="connsiteY6" fmla="*/ 13246 h 107134"/>
                <a:gd name="connsiteX7" fmla="*/ 44413 w 44642"/>
                <a:gd name="connsiteY7" fmla="*/ 93597 h 107134"/>
                <a:gd name="connsiteX8" fmla="*/ 31021 w 44642"/>
                <a:gd name="connsiteY8" fmla="*/ 106989 h 10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42" h="107134">
                  <a:moveTo>
                    <a:pt x="31021" y="106989"/>
                  </a:moveTo>
                  <a:lnTo>
                    <a:pt x="13162" y="106989"/>
                  </a:lnTo>
                  <a:cubicBezTo>
                    <a:pt x="5769" y="106989"/>
                    <a:pt x="-230" y="100995"/>
                    <a:pt x="-230" y="93597"/>
                  </a:cubicBezTo>
                  <a:lnTo>
                    <a:pt x="-230" y="13246"/>
                  </a:lnTo>
                  <a:cubicBezTo>
                    <a:pt x="-230" y="5853"/>
                    <a:pt x="5769" y="-146"/>
                    <a:pt x="13162" y="-146"/>
                  </a:cubicBezTo>
                  <a:lnTo>
                    <a:pt x="31021" y="-146"/>
                  </a:lnTo>
                  <a:cubicBezTo>
                    <a:pt x="38415" y="-146"/>
                    <a:pt x="44413" y="5853"/>
                    <a:pt x="44413" y="13246"/>
                  </a:cubicBezTo>
                  <a:lnTo>
                    <a:pt x="44413" y="93597"/>
                  </a:lnTo>
                  <a:cubicBezTo>
                    <a:pt x="44413" y="100995"/>
                    <a:pt x="38415" y="106989"/>
                    <a:pt x="31021" y="10698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444F74-5200-4DC0-96AA-F4EF99C8D0CD}"/>
                </a:ext>
              </a:extLst>
            </p:cNvPr>
            <p:cNvSpPr/>
            <p:nvPr/>
          </p:nvSpPr>
          <p:spPr>
            <a:xfrm>
              <a:off x="3105890" y="3546357"/>
              <a:ext cx="44637" cy="160701"/>
            </a:xfrm>
            <a:custGeom>
              <a:avLst/>
              <a:gdLst>
                <a:gd name="connsiteX0" fmla="*/ 31016 w 44637"/>
                <a:gd name="connsiteY0" fmla="*/ 160556 h 160701"/>
                <a:gd name="connsiteX1" fmla="*/ 13162 w 44637"/>
                <a:gd name="connsiteY1" fmla="*/ 160556 h 160701"/>
                <a:gd name="connsiteX2" fmla="*/ -230 w 44637"/>
                <a:gd name="connsiteY2" fmla="*/ 147164 h 160701"/>
                <a:gd name="connsiteX3" fmla="*/ -230 w 44637"/>
                <a:gd name="connsiteY3" fmla="*/ 13246 h 160701"/>
                <a:gd name="connsiteX4" fmla="*/ 13162 w 44637"/>
                <a:gd name="connsiteY4" fmla="*/ -146 h 160701"/>
                <a:gd name="connsiteX5" fmla="*/ 31016 w 44637"/>
                <a:gd name="connsiteY5" fmla="*/ -146 h 160701"/>
                <a:gd name="connsiteX6" fmla="*/ 44408 w 44637"/>
                <a:gd name="connsiteY6" fmla="*/ 13246 h 160701"/>
                <a:gd name="connsiteX7" fmla="*/ 44408 w 44637"/>
                <a:gd name="connsiteY7" fmla="*/ 147164 h 160701"/>
                <a:gd name="connsiteX8" fmla="*/ 31016 w 44637"/>
                <a:gd name="connsiteY8" fmla="*/ 160556 h 16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160701">
                  <a:moveTo>
                    <a:pt x="31016" y="160556"/>
                  </a:moveTo>
                  <a:lnTo>
                    <a:pt x="13162" y="160556"/>
                  </a:lnTo>
                  <a:cubicBezTo>
                    <a:pt x="5764" y="160556"/>
                    <a:pt x="-230" y="154563"/>
                    <a:pt x="-230" y="147164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0" y="-146"/>
                    <a:pt x="44408" y="5853"/>
                    <a:pt x="44408" y="13246"/>
                  </a:cubicBezTo>
                  <a:lnTo>
                    <a:pt x="44408" y="147164"/>
                  </a:lnTo>
                  <a:cubicBezTo>
                    <a:pt x="44408" y="154563"/>
                    <a:pt x="38410" y="160556"/>
                    <a:pt x="31016" y="16055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74B3F3A-FC16-4802-9980-93AAAA11BCC3}"/>
                </a:ext>
              </a:extLst>
            </p:cNvPr>
            <p:cNvSpPr/>
            <p:nvPr/>
          </p:nvSpPr>
          <p:spPr>
            <a:xfrm>
              <a:off x="3168382" y="3483865"/>
              <a:ext cx="44637" cy="223193"/>
            </a:xfrm>
            <a:custGeom>
              <a:avLst/>
              <a:gdLst>
                <a:gd name="connsiteX0" fmla="*/ 31016 w 44637"/>
                <a:gd name="connsiteY0" fmla="*/ 223048 h 223193"/>
                <a:gd name="connsiteX1" fmla="*/ 13162 w 44637"/>
                <a:gd name="connsiteY1" fmla="*/ 223048 h 223193"/>
                <a:gd name="connsiteX2" fmla="*/ -230 w 44637"/>
                <a:gd name="connsiteY2" fmla="*/ 209656 h 223193"/>
                <a:gd name="connsiteX3" fmla="*/ -230 w 44637"/>
                <a:gd name="connsiteY3" fmla="*/ 13246 h 223193"/>
                <a:gd name="connsiteX4" fmla="*/ 13162 w 44637"/>
                <a:gd name="connsiteY4" fmla="*/ -146 h 223193"/>
                <a:gd name="connsiteX5" fmla="*/ 31016 w 44637"/>
                <a:gd name="connsiteY5" fmla="*/ -146 h 223193"/>
                <a:gd name="connsiteX6" fmla="*/ 44408 w 44637"/>
                <a:gd name="connsiteY6" fmla="*/ 13246 h 223193"/>
                <a:gd name="connsiteX7" fmla="*/ 44408 w 44637"/>
                <a:gd name="connsiteY7" fmla="*/ 209656 h 223193"/>
                <a:gd name="connsiteX8" fmla="*/ 31016 w 44637"/>
                <a:gd name="connsiteY8" fmla="*/ 223048 h 22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223193">
                  <a:moveTo>
                    <a:pt x="31016" y="223048"/>
                  </a:moveTo>
                  <a:lnTo>
                    <a:pt x="13162" y="223048"/>
                  </a:lnTo>
                  <a:cubicBezTo>
                    <a:pt x="5769" y="223048"/>
                    <a:pt x="-230" y="217054"/>
                    <a:pt x="-230" y="209656"/>
                  </a:cubicBezTo>
                  <a:lnTo>
                    <a:pt x="-230" y="13246"/>
                  </a:lnTo>
                  <a:cubicBezTo>
                    <a:pt x="-230" y="5848"/>
                    <a:pt x="5769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48"/>
                    <a:pt x="44408" y="13246"/>
                  </a:cubicBezTo>
                  <a:lnTo>
                    <a:pt x="44408" y="209656"/>
                  </a:lnTo>
                  <a:cubicBezTo>
                    <a:pt x="44408" y="217054"/>
                    <a:pt x="38415" y="223048"/>
                    <a:pt x="31016" y="22304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A48D957-7715-44E3-BBDB-4DDE083B7075}"/>
                </a:ext>
              </a:extLst>
            </p:cNvPr>
            <p:cNvSpPr/>
            <p:nvPr/>
          </p:nvSpPr>
          <p:spPr>
            <a:xfrm>
              <a:off x="3043394" y="3439222"/>
              <a:ext cx="44637" cy="267836"/>
            </a:xfrm>
            <a:custGeom>
              <a:avLst/>
              <a:gdLst>
                <a:gd name="connsiteX0" fmla="*/ 31016 w 44637"/>
                <a:gd name="connsiteY0" fmla="*/ 267690 h 267836"/>
                <a:gd name="connsiteX1" fmla="*/ 13162 w 44637"/>
                <a:gd name="connsiteY1" fmla="*/ 267690 h 267836"/>
                <a:gd name="connsiteX2" fmla="*/ -230 w 44637"/>
                <a:gd name="connsiteY2" fmla="*/ 254299 h 267836"/>
                <a:gd name="connsiteX3" fmla="*/ -230 w 44637"/>
                <a:gd name="connsiteY3" fmla="*/ 13246 h 267836"/>
                <a:gd name="connsiteX4" fmla="*/ 13162 w 44637"/>
                <a:gd name="connsiteY4" fmla="*/ -146 h 267836"/>
                <a:gd name="connsiteX5" fmla="*/ 31016 w 44637"/>
                <a:gd name="connsiteY5" fmla="*/ -146 h 267836"/>
                <a:gd name="connsiteX6" fmla="*/ 44408 w 44637"/>
                <a:gd name="connsiteY6" fmla="*/ 13246 h 267836"/>
                <a:gd name="connsiteX7" fmla="*/ 44408 w 44637"/>
                <a:gd name="connsiteY7" fmla="*/ 254299 h 267836"/>
                <a:gd name="connsiteX8" fmla="*/ 31016 w 44637"/>
                <a:gd name="connsiteY8" fmla="*/ 267690 h 267836"/>
                <a:gd name="connsiteX9" fmla="*/ 31016 w 44637"/>
                <a:gd name="connsiteY9" fmla="*/ 267690 h 2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37" h="267836">
                  <a:moveTo>
                    <a:pt x="31016" y="267690"/>
                  </a:moveTo>
                  <a:lnTo>
                    <a:pt x="13162" y="267690"/>
                  </a:lnTo>
                  <a:cubicBezTo>
                    <a:pt x="5764" y="267690"/>
                    <a:pt x="-230" y="261697"/>
                    <a:pt x="-230" y="254299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53"/>
                    <a:pt x="44408" y="13246"/>
                  </a:cubicBezTo>
                  <a:lnTo>
                    <a:pt x="44408" y="254299"/>
                  </a:lnTo>
                  <a:cubicBezTo>
                    <a:pt x="44408" y="261697"/>
                    <a:pt x="38415" y="267690"/>
                    <a:pt x="31016" y="267690"/>
                  </a:cubicBezTo>
                  <a:cubicBezTo>
                    <a:pt x="31016" y="267690"/>
                    <a:pt x="31016" y="267690"/>
                    <a:pt x="31016" y="267690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260B304-1CB4-45AF-B649-3B358AE40C3B}"/>
                </a:ext>
              </a:extLst>
            </p:cNvPr>
            <p:cNvSpPr/>
            <p:nvPr/>
          </p:nvSpPr>
          <p:spPr>
            <a:xfrm>
              <a:off x="4463602" y="2479677"/>
              <a:ext cx="133638" cy="133237"/>
            </a:xfrm>
            <a:custGeom>
              <a:avLst/>
              <a:gdLst>
                <a:gd name="connsiteX0" fmla="*/ 128832 w 133638"/>
                <a:gd name="connsiteY0" fmla="*/ 17196 h 133237"/>
                <a:gd name="connsiteX1" fmla="*/ 116080 w 133638"/>
                <a:gd name="connsiteY1" fmla="*/ 4433 h 133237"/>
                <a:gd name="connsiteX2" fmla="*/ 94021 w 133638"/>
                <a:gd name="connsiteY2" fmla="*/ 4375 h 133237"/>
                <a:gd name="connsiteX3" fmla="*/ 5333 w 133638"/>
                <a:gd name="connsiteY3" fmla="*/ 86231 h 133237"/>
                <a:gd name="connsiteX4" fmla="*/ -215 w 133638"/>
                <a:gd name="connsiteY4" fmla="*/ 97494 h 133237"/>
                <a:gd name="connsiteX5" fmla="*/ 4284 w 133638"/>
                <a:gd name="connsiteY5" fmla="*/ 109192 h 133237"/>
                <a:gd name="connsiteX6" fmla="*/ 23339 w 133638"/>
                <a:gd name="connsiteY6" fmla="*/ 128457 h 133237"/>
                <a:gd name="connsiteX7" fmla="*/ 23376 w 133638"/>
                <a:gd name="connsiteY7" fmla="*/ 128493 h 133237"/>
                <a:gd name="connsiteX8" fmla="*/ 34460 w 133638"/>
                <a:gd name="connsiteY8" fmla="*/ 133092 h 133237"/>
                <a:gd name="connsiteX9" fmla="*/ 35037 w 133638"/>
                <a:gd name="connsiteY9" fmla="*/ 133092 h 133237"/>
                <a:gd name="connsiteX10" fmla="*/ 46358 w 133638"/>
                <a:gd name="connsiteY10" fmla="*/ 127634 h 133237"/>
                <a:gd name="connsiteX11" fmla="*/ 128780 w 133638"/>
                <a:gd name="connsiteY11" fmla="*/ 39349 h 133237"/>
                <a:gd name="connsiteX12" fmla="*/ 128874 w 133638"/>
                <a:gd name="connsiteY12" fmla="*/ 17238 h 1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638" h="133237">
                  <a:moveTo>
                    <a:pt x="128832" y="17196"/>
                  </a:moveTo>
                  <a:lnTo>
                    <a:pt x="116080" y="4433"/>
                  </a:lnTo>
                  <a:cubicBezTo>
                    <a:pt x="109992" y="-1649"/>
                    <a:pt x="100140" y="-1675"/>
                    <a:pt x="94021" y="4375"/>
                  </a:cubicBezTo>
                  <a:lnTo>
                    <a:pt x="5333" y="86231"/>
                  </a:lnTo>
                  <a:cubicBezTo>
                    <a:pt x="2077" y="89110"/>
                    <a:pt x="84" y="93158"/>
                    <a:pt x="-215" y="97494"/>
                  </a:cubicBezTo>
                  <a:cubicBezTo>
                    <a:pt x="-403" y="101851"/>
                    <a:pt x="1227" y="106088"/>
                    <a:pt x="4284" y="109192"/>
                  </a:cubicBezTo>
                  <a:lnTo>
                    <a:pt x="23339" y="128457"/>
                  </a:lnTo>
                  <a:lnTo>
                    <a:pt x="23376" y="128493"/>
                  </a:lnTo>
                  <a:cubicBezTo>
                    <a:pt x="26317" y="131425"/>
                    <a:pt x="30302" y="133082"/>
                    <a:pt x="34460" y="133092"/>
                  </a:cubicBezTo>
                  <a:lnTo>
                    <a:pt x="35037" y="133092"/>
                  </a:lnTo>
                  <a:cubicBezTo>
                    <a:pt x="39384" y="132851"/>
                    <a:pt x="43458" y="130884"/>
                    <a:pt x="46358" y="127634"/>
                  </a:cubicBezTo>
                  <a:lnTo>
                    <a:pt x="128780" y="39349"/>
                  </a:lnTo>
                  <a:cubicBezTo>
                    <a:pt x="134915" y="33272"/>
                    <a:pt x="134957" y="23372"/>
                    <a:pt x="128874" y="1723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D499D1A-EC44-4744-8491-E261C448568D}"/>
                </a:ext>
              </a:extLst>
            </p:cNvPr>
            <p:cNvSpPr/>
            <p:nvPr/>
          </p:nvSpPr>
          <p:spPr>
            <a:xfrm>
              <a:off x="4541574" y="2394030"/>
              <a:ext cx="156543" cy="121849"/>
            </a:xfrm>
            <a:custGeom>
              <a:avLst/>
              <a:gdLst>
                <a:gd name="connsiteX0" fmla="*/ 153386 w 156543"/>
                <a:gd name="connsiteY0" fmla="*/ 77051 h 121849"/>
                <a:gd name="connsiteX1" fmla="*/ 153234 w 156543"/>
                <a:gd name="connsiteY1" fmla="*/ 76899 h 121849"/>
                <a:gd name="connsiteX2" fmla="*/ 136491 w 156543"/>
                <a:gd name="connsiteY2" fmla="*/ 60329 h 121849"/>
                <a:gd name="connsiteX3" fmla="*/ 129025 w 156543"/>
                <a:gd name="connsiteY3" fmla="*/ 57267 h 121849"/>
                <a:gd name="connsiteX4" fmla="*/ 122780 w 156543"/>
                <a:gd name="connsiteY4" fmla="*/ 59291 h 121849"/>
                <a:gd name="connsiteX5" fmla="*/ 122822 w 156543"/>
                <a:gd name="connsiteY5" fmla="*/ 58699 h 121849"/>
                <a:gd name="connsiteX6" fmla="*/ 120279 w 156543"/>
                <a:gd name="connsiteY6" fmla="*/ 46376 h 121849"/>
                <a:gd name="connsiteX7" fmla="*/ 108161 w 156543"/>
                <a:gd name="connsiteY7" fmla="*/ 32334 h 121849"/>
                <a:gd name="connsiteX8" fmla="*/ 108124 w 156543"/>
                <a:gd name="connsiteY8" fmla="*/ 32292 h 121849"/>
                <a:gd name="connsiteX9" fmla="*/ 65757 w 156543"/>
                <a:gd name="connsiteY9" fmla="*/ 4963 h 121849"/>
                <a:gd name="connsiteX10" fmla="*/ 39823 w 156543"/>
                <a:gd name="connsiteY10" fmla="*/ -144 h 121849"/>
                <a:gd name="connsiteX11" fmla="*/ 8184 w 156543"/>
                <a:gd name="connsiteY11" fmla="*/ 10936 h 121849"/>
                <a:gd name="connsiteX12" fmla="*/ 1257 w 156543"/>
                <a:gd name="connsiteY12" fmla="*/ 18864 h 121849"/>
                <a:gd name="connsiteX13" fmla="*/ 3003 w 156543"/>
                <a:gd name="connsiteY13" fmla="*/ 29781 h 121849"/>
                <a:gd name="connsiteX14" fmla="*/ 10371 w 156543"/>
                <a:gd name="connsiteY14" fmla="*/ 30756 h 121849"/>
                <a:gd name="connsiteX15" fmla="*/ 14560 w 156543"/>
                <a:gd name="connsiteY15" fmla="*/ 29471 h 121849"/>
                <a:gd name="connsiteX16" fmla="*/ 23574 w 156543"/>
                <a:gd name="connsiteY16" fmla="*/ 28905 h 121849"/>
                <a:gd name="connsiteX17" fmla="*/ 41013 w 156543"/>
                <a:gd name="connsiteY17" fmla="*/ 35302 h 121849"/>
                <a:gd name="connsiteX18" fmla="*/ 49932 w 156543"/>
                <a:gd name="connsiteY18" fmla="*/ 55379 h 121849"/>
                <a:gd name="connsiteX19" fmla="*/ 40164 w 156543"/>
                <a:gd name="connsiteY19" fmla="*/ 72227 h 121849"/>
                <a:gd name="connsiteX20" fmla="*/ 40872 w 156543"/>
                <a:gd name="connsiteY20" fmla="*/ 82483 h 121849"/>
                <a:gd name="connsiteX21" fmla="*/ 57682 w 156543"/>
                <a:gd name="connsiteY21" fmla="*/ 99299 h 121849"/>
                <a:gd name="connsiteX22" fmla="*/ 68431 w 156543"/>
                <a:gd name="connsiteY22" fmla="*/ 99597 h 121849"/>
                <a:gd name="connsiteX23" fmla="*/ 82956 w 156543"/>
                <a:gd name="connsiteY23" fmla="*/ 87386 h 121849"/>
                <a:gd name="connsiteX24" fmla="*/ 90139 w 156543"/>
                <a:gd name="connsiteY24" fmla="*/ 84554 h 121849"/>
                <a:gd name="connsiteX25" fmla="*/ 95656 w 156543"/>
                <a:gd name="connsiteY25" fmla="*/ 85713 h 121849"/>
                <a:gd name="connsiteX26" fmla="*/ 95503 w 156543"/>
                <a:gd name="connsiteY26" fmla="*/ 86179 h 121849"/>
                <a:gd name="connsiteX27" fmla="*/ 94617 w 156543"/>
                <a:gd name="connsiteY27" fmla="*/ 87024 h 121849"/>
                <a:gd name="connsiteX28" fmla="*/ 94470 w 156543"/>
                <a:gd name="connsiteY28" fmla="*/ 87160 h 121849"/>
                <a:gd name="connsiteX29" fmla="*/ 94439 w 156543"/>
                <a:gd name="connsiteY29" fmla="*/ 102031 h 121849"/>
                <a:gd name="connsiteX30" fmla="*/ 94491 w 156543"/>
                <a:gd name="connsiteY30" fmla="*/ 102083 h 121849"/>
                <a:gd name="connsiteX31" fmla="*/ 111234 w 156543"/>
                <a:gd name="connsiteY31" fmla="*/ 118652 h 121849"/>
                <a:gd name="connsiteX32" fmla="*/ 118695 w 156543"/>
                <a:gd name="connsiteY32" fmla="*/ 121704 h 121849"/>
                <a:gd name="connsiteX33" fmla="*/ 126136 w 156543"/>
                <a:gd name="connsiteY33" fmla="*/ 118673 h 121849"/>
                <a:gd name="connsiteX34" fmla="*/ 153249 w 156543"/>
                <a:gd name="connsiteY34" fmla="*/ 91890 h 121849"/>
                <a:gd name="connsiteX35" fmla="*/ 153522 w 156543"/>
                <a:gd name="connsiteY35" fmla="*/ 91601 h 121849"/>
                <a:gd name="connsiteX36" fmla="*/ 153386 w 156543"/>
                <a:gd name="connsiteY36" fmla="*/ 77051 h 12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6543" h="121849">
                  <a:moveTo>
                    <a:pt x="153386" y="77051"/>
                  </a:moveTo>
                  <a:lnTo>
                    <a:pt x="153234" y="76899"/>
                  </a:lnTo>
                  <a:lnTo>
                    <a:pt x="136491" y="60329"/>
                  </a:lnTo>
                  <a:cubicBezTo>
                    <a:pt x="134509" y="58352"/>
                    <a:pt x="131825" y="57251"/>
                    <a:pt x="129025" y="57267"/>
                  </a:cubicBezTo>
                  <a:cubicBezTo>
                    <a:pt x="126781" y="57272"/>
                    <a:pt x="124594" y="57980"/>
                    <a:pt x="122780" y="59291"/>
                  </a:cubicBezTo>
                  <a:cubicBezTo>
                    <a:pt x="122780" y="59081"/>
                    <a:pt x="122806" y="58877"/>
                    <a:pt x="122822" y="58699"/>
                  </a:cubicBezTo>
                  <a:cubicBezTo>
                    <a:pt x="123498" y="54415"/>
                    <a:pt x="122596" y="50036"/>
                    <a:pt x="120279" y="46376"/>
                  </a:cubicBezTo>
                  <a:cubicBezTo>
                    <a:pt x="116593" y="41400"/>
                    <a:pt x="112539" y="36707"/>
                    <a:pt x="108161" y="32334"/>
                  </a:cubicBezTo>
                  <a:lnTo>
                    <a:pt x="108124" y="32292"/>
                  </a:lnTo>
                  <a:cubicBezTo>
                    <a:pt x="95886" y="20552"/>
                    <a:pt x="81498" y="11271"/>
                    <a:pt x="65757" y="4963"/>
                  </a:cubicBezTo>
                  <a:cubicBezTo>
                    <a:pt x="57525" y="1587"/>
                    <a:pt x="48716" y="-149"/>
                    <a:pt x="39823" y="-144"/>
                  </a:cubicBezTo>
                  <a:cubicBezTo>
                    <a:pt x="28308" y="-249"/>
                    <a:pt x="17119" y="3674"/>
                    <a:pt x="8184" y="10936"/>
                  </a:cubicBezTo>
                  <a:cubicBezTo>
                    <a:pt x="5641" y="13364"/>
                    <a:pt x="3323" y="16017"/>
                    <a:pt x="1257" y="18864"/>
                  </a:cubicBezTo>
                  <a:cubicBezTo>
                    <a:pt x="-1275" y="22356"/>
                    <a:pt x="-494" y="27248"/>
                    <a:pt x="3003" y="29781"/>
                  </a:cubicBezTo>
                  <a:cubicBezTo>
                    <a:pt x="5138" y="31328"/>
                    <a:pt x="7906" y="31695"/>
                    <a:pt x="10371" y="30756"/>
                  </a:cubicBezTo>
                  <a:cubicBezTo>
                    <a:pt x="11739" y="30242"/>
                    <a:pt x="13139" y="29812"/>
                    <a:pt x="14560" y="29471"/>
                  </a:cubicBezTo>
                  <a:cubicBezTo>
                    <a:pt x="17523" y="28842"/>
                    <a:pt x="20559" y="28653"/>
                    <a:pt x="23574" y="28905"/>
                  </a:cubicBezTo>
                  <a:cubicBezTo>
                    <a:pt x="29829" y="29561"/>
                    <a:pt x="35822" y="31758"/>
                    <a:pt x="41013" y="35302"/>
                  </a:cubicBezTo>
                  <a:cubicBezTo>
                    <a:pt x="46912" y="40268"/>
                    <a:pt x="50200" y="47672"/>
                    <a:pt x="49932" y="55379"/>
                  </a:cubicBezTo>
                  <a:cubicBezTo>
                    <a:pt x="47767" y="61556"/>
                    <a:pt x="44448" y="67272"/>
                    <a:pt x="40164" y="72227"/>
                  </a:cubicBezTo>
                  <a:cubicBezTo>
                    <a:pt x="37799" y="75341"/>
                    <a:pt x="38103" y="79725"/>
                    <a:pt x="40872" y="82483"/>
                  </a:cubicBezTo>
                  <a:lnTo>
                    <a:pt x="57682" y="99299"/>
                  </a:lnTo>
                  <a:cubicBezTo>
                    <a:pt x="60619" y="102240"/>
                    <a:pt x="65338" y="102371"/>
                    <a:pt x="68431" y="99597"/>
                  </a:cubicBezTo>
                  <a:cubicBezTo>
                    <a:pt x="73187" y="95356"/>
                    <a:pt x="80428" y="88953"/>
                    <a:pt x="82956" y="87386"/>
                  </a:cubicBezTo>
                  <a:cubicBezTo>
                    <a:pt x="85121" y="85938"/>
                    <a:pt x="87570" y="84973"/>
                    <a:pt x="90139" y="84554"/>
                  </a:cubicBezTo>
                  <a:cubicBezTo>
                    <a:pt x="92053" y="84365"/>
                    <a:pt x="93983" y="84769"/>
                    <a:pt x="95656" y="85713"/>
                  </a:cubicBezTo>
                  <a:cubicBezTo>
                    <a:pt x="95671" y="85886"/>
                    <a:pt x="95619" y="86054"/>
                    <a:pt x="95503" y="86179"/>
                  </a:cubicBezTo>
                  <a:lnTo>
                    <a:pt x="94617" y="87024"/>
                  </a:lnTo>
                  <a:lnTo>
                    <a:pt x="94470" y="87160"/>
                  </a:lnTo>
                  <a:cubicBezTo>
                    <a:pt x="90354" y="91260"/>
                    <a:pt x="90344" y="97914"/>
                    <a:pt x="94439" y="102031"/>
                  </a:cubicBezTo>
                  <a:lnTo>
                    <a:pt x="94491" y="102083"/>
                  </a:lnTo>
                  <a:lnTo>
                    <a:pt x="111234" y="118652"/>
                  </a:lnTo>
                  <a:cubicBezTo>
                    <a:pt x="113210" y="120624"/>
                    <a:pt x="115900" y="121725"/>
                    <a:pt x="118695" y="121704"/>
                  </a:cubicBezTo>
                  <a:cubicBezTo>
                    <a:pt x="121479" y="121709"/>
                    <a:pt x="124148" y="120619"/>
                    <a:pt x="126136" y="118673"/>
                  </a:cubicBezTo>
                  <a:lnTo>
                    <a:pt x="153249" y="91890"/>
                  </a:lnTo>
                  <a:cubicBezTo>
                    <a:pt x="153344" y="91795"/>
                    <a:pt x="153433" y="91701"/>
                    <a:pt x="153522" y="91601"/>
                  </a:cubicBezTo>
                  <a:cubicBezTo>
                    <a:pt x="157298" y="87464"/>
                    <a:pt x="157235" y="81120"/>
                    <a:pt x="153386" y="77051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26B560-80C3-40C9-806D-5B48473DC70A}"/>
                </a:ext>
              </a:extLst>
            </p:cNvPr>
            <p:cNvSpPr/>
            <p:nvPr/>
          </p:nvSpPr>
          <p:spPr>
            <a:xfrm>
              <a:off x="2769753" y="2410544"/>
              <a:ext cx="48909" cy="78258"/>
            </a:xfrm>
            <a:custGeom>
              <a:avLst/>
              <a:gdLst>
                <a:gd name="connsiteX0" fmla="*/ 9549 w 48909"/>
                <a:gd name="connsiteY0" fmla="*/ 78113 h 78258"/>
                <a:gd name="connsiteX1" fmla="*/ -230 w 48909"/>
                <a:gd name="connsiteY1" fmla="*/ 68329 h 78258"/>
                <a:gd name="connsiteX2" fmla="*/ 2633 w 48909"/>
                <a:gd name="connsiteY2" fmla="*/ 61412 h 78258"/>
                <a:gd name="connsiteX3" fmla="*/ 25065 w 48909"/>
                <a:gd name="connsiteY3" fmla="*/ 38981 h 78258"/>
                <a:gd name="connsiteX4" fmla="*/ 2633 w 48909"/>
                <a:gd name="connsiteY4" fmla="*/ 16555 h 78258"/>
                <a:gd name="connsiteX5" fmla="*/ 2633 w 48909"/>
                <a:gd name="connsiteY5" fmla="*/ 2717 h 78258"/>
                <a:gd name="connsiteX6" fmla="*/ 16466 w 48909"/>
                <a:gd name="connsiteY6" fmla="*/ 2717 h 78258"/>
                <a:gd name="connsiteX7" fmla="*/ 45813 w 48909"/>
                <a:gd name="connsiteY7" fmla="*/ 32065 h 78258"/>
                <a:gd name="connsiteX8" fmla="*/ 45813 w 48909"/>
                <a:gd name="connsiteY8" fmla="*/ 45897 h 78258"/>
                <a:gd name="connsiteX9" fmla="*/ 45813 w 48909"/>
                <a:gd name="connsiteY9" fmla="*/ 45897 h 78258"/>
                <a:gd name="connsiteX10" fmla="*/ 16466 w 48909"/>
                <a:gd name="connsiteY10" fmla="*/ 75245 h 78258"/>
                <a:gd name="connsiteX11" fmla="*/ 9549 w 48909"/>
                <a:gd name="connsiteY11" fmla="*/ 78113 h 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09" h="78258">
                  <a:moveTo>
                    <a:pt x="9549" y="78113"/>
                  </a:moveTo>
                  <a:cubicBezTo>
                    <a:pt x="4149" y="78113"/>
                    <a:pt x="-230" y="73729"/>
                    <a:pt x="-230" y="68329"/>
                  </a:cubicBezTo>
                  <a:cubicBezTo>
                    <a:pt x="-230" y="65733"/>
                    <a:pt x="798" y="63248"/>
                    <a:pt x="2633" y="61412"/>
                  </a:cubicBezTo>
                  <a:lnTo>
                    <a:pt x="25065" y="38981"/>
                  </a:lnTo>
                  <a:lnTo>
                    <a:pt x="2633" y="16555"/>
                  </a:lnTo>
                  <a:cubicBezTo>
                    <a:pt x="-1184" y="12732"/>
                    <a:pt x="-1184" y="6540"/>
                    <a:pt x="2633" y="2717"/>
                  </a:cubicBezTo>
                  <a:cubicBezTo>
                    <a:pt x="6456" y="-1100"/>
                    <a:pt x="12648" y="-1100"/>
                    <a:pt x="16466" y="2717"/>
                  </a:cubicBezTo>
                  <a:lnTo>
                    <a:pt x="45813" y="32065"/>
                  </a:lnTo>
                  <a:cubicBezTo>
                    <a:pt x="49636" y="35887"/>
                    <a:pt x="49636" y="42080"/>
                    <a:pt x="45813" y="45897"/>
                  </a:cubicBezTo>
                  <a:cubicBezTo>
                    <a:pt x="45813" y="45897"/>
                    <a:pt x="45813" y="45897"/>
                    <a:pt x="45813" y="45897"/>
                  </a:cubicBezTo>
                  <a:lnTo>
                    <a:pt x="16466" y="75245"/>
                  </a:lnTo>
                  <a:cubicBezTo>
                    <a:pt x="14636" y="77085"/>
                    <a:pt x="12145" y="78113"/>
                    <a:pt x="9549" y="78113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2590752-C71F-4DBA-90B0-A261236042F4}"/>
                </a:ext>
              </a:extLst>
            </p:cNvPr>
            <p:cNvSpPr/>
            <p:nvPr/>
          </p:nvSpPr>
          <p:spPr>
            <a:xfrm>
              <a:off x="2613236" y="2439891"/>
              <a:ext cx="195644" cy="78253"/>
            </a:xfrm>
            <a:custGeom>
              <a:avLst/>
              <a:gdLst>
                <a:gd name="connsiteX0" fmla="*/ 9555 w 195644"/>
                <a:gd name="connsiteY0" fmla="*/ 78108 h 78253"/>
                <a:gd name="connsiteX1" fmla="*/ -230 w 195644"/>
                <a:gd name="connsiteY1" fmla="*/ 68329 h 78253"/>
                <a:gd name="connsiteX2" fmla="*/ -230 w 195644"/>
                <a:gd name="connsiteY2" fmla="*/ 68329 h 78253"/>
                <a:gd name="connsiteX3" fmla="*/ -230 w 195644"/>
                <a:gd name="connsiteY3" fmla="*/ 58544 h 78253"/>
                <a:gd name="connsiteX4" fmla="*/ 58434 w 195644"/>
                <a:gd name="connsiteY4" fmla="*/ -146 h 78253"/>
                <a:gd name="connsiteX5" fmla="*/ 185630 w 195644"/>
                <a:gd name="connsiteY5" fmla="*/ -146 h 78253"/>
                <a:gd name="connsiteX6" fmla="*/ 195415 w 195644"/>
                <a:gd name="connsiteY6" fmla="*/ 9633 h 78253"/>
                <a:gd name="connsiteX7" fmla="*/ 185630 w 195644"/>
                <a:gd name="connsiteY7" fmla="*/ 19418 h 78253"/>
                <a:gd name="connsiteX8" fmla="*/ 58466 w 195644"/>
                <a:gd name="connsiteY8" fmla="*/ 19418 h 78253"/>
                <a:gd name="connsiteX9" fmla="*/ 19334 w 195644"/>
                <a:gd name="connsiteY9" fmla="*/ 58576 h 78253"/>
                <a:gd name="connsiteX10" fmla="*/ 19334 w 195644"/>
                <a:gd name="connsiteY10" fmla="*/ 68329 h 78253"/>
                <a:gd name="connsiteX11" fmla="*/ 9555 w 195644"/>
                <a:gd name="connsiteY11" fmla="*/ 78108 h 78253"/>
                <a:gd name="connsiteX12" fmla="*/ 9555 w 195644"/>
                <a:gd name="connsiteY12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44" h="78253">
                  <a:moveTo>
                    <a:pt x="9555" y="78108"/>
                  </a:moveTo>
                  <a:cubicBezTo>
                    <a:pt x="4154" y="78113"/>
                    <a:pt x="-230" y="73730"/>
                    <a:pt x="-230" y="68329"/>
                  </a:cubicBezTo>
                  <a:cubicBezTo>
                    <a:pt x="-230" y="68329"/>
                    <a:pt x="-230" y="68329"/>
                    <a:pt x="-230" y="68329"/>
                  </a:cubicBezTo>
                  <a:lnTo>
                    <a:pt x="-230" y="58544"/>
                  </a:lnTo>
                  <a:cubicBezTo>
                    <a:pt x="-67" y="26208"/>
                    <a:pt x="26098" y="27"/>
                    <a:pt x="58434" y="-146"/>
                  </a:cubicBezTo>
                  <a:lnTo>
                    <a:pt x="185630" y="-146"/>
                  </a:lnTo>
                  <a:cubicBezTo>
                    <a:pt x="191036" y="-146"/>
                    <a:pt x="195415" y="4233"/>
                    <a:pt x="195415" y="9633"/>
                  </a:cubicBezTo>
                  <a:cubicBezTo>
                    <a:pt x="195415" y="15039"/>
                    <a:pt x="191036" y="19418"/>
                    <a:pt x="185630" y="19418"/>
                  </a:cubicBezTo>
                  <a:lnTo>
                    <a:pt x="58466" y="19418"/>
                  </a:lnTo>
                  <a:cubicBezTo>
                    <a:pt x="36894" y="19543"/>
                    <a:pt x="19449" y="37009"/>
                    <a:pt x="19334" y="58576"/>
                  </a:cubicBezTo>
                  <a:lnTo>
                    <a:pt x="19334" y="68329"/>
                  </a:lnTo>
                  <a:cubicBezTo>
                    <a:pt x="19334" y="73730"/>
                    <a:pt x="14956" y="78108"/>
                    <a:pt x="9555" y="78108"/>
                  </a:cubicBezTo>
                  <a:cubicBezTo>
                    <a:pt x="9555" y="78108"/>
                    <a:pt x="9555" y="78108"/>
                    <a:pt x="9555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7B23216-8003-4B25-87AA-E472E7D8C805}"/>
                </a:ext>
              </a:extLst>
            </p:cNvPr>
            <p:cNvSpPr/>
            <p:nvPr/>
          </p:nvSpPr>
          <p:spPr>
            <a:xfrm>
              <a:off x="2662147" y="2518153"/>
              <a:ext cx="48910" cy="78250"/>
            </a:xfrm>
            <a:custGeom>
              <a:avLst/>
              <a:gdLst>
                <a:gd name="connsiteX0" fmla="*/ 38902 w 48910"/>
                <a:gd name="connsiteY0" fmla="*/ 78104 h 78250"/>
                <a:gd name="connsiteX1" fmla="*/ 31980 w 48910"/>
                <a:gd name="connsiteY1" fmla="*/ 75241 h 78250"/>
                <a:gd name="connsiteX2" fmla="*/ 2638 w 48910"/>
                <a:gd name="connsiteY2" fmla="*/ 45894 h 78250"/>
                <a:gd name="connsiteX3" fmla="*/ 2633 w 48910"/>
                <a:gd name="connsiteY3" fmla="*/ 32062 h 78250"/>
                <a:gd name="connsiteX4" fmla="*/ 2638 w 48910"/>
                <a:gd name="connsiteY4" fmla="*/ 32062 h 78250"/>
                <a:gd name="connsiteX5" fmla="*/ 31980 w 48910"/>
                <a:gd name="connsiteY5" fmla="*/ 2714 h 78250"/>
                <a:gd name="connsiteX6" fmla="*/ 45818 w 48910"/>
                <a:gd name="connsiteY6" fmla="*/ 2724 h 78250"/>
                <a:gd name="connsiteX7" fmla="*/ 45818 w 48910"/>
                <a:gd name="connsiteY7" fmla="*/ 16546 h 78250"/>
                <a:gd name="connsiteX8" fmla="*/ 23386 w 48910"/>
                <a:gd name="connsiteY8" fmla="*/ 38978 h 78250"/>
                <a:gd name="connsiteX9" fmla="*/ 45818 w 48910"/>
                <a:gd name="connsiteY9" fmla="*/ 61404 h 78250"/>
                <a:gd name="connsiteX10" fmla="*/ 45818 w 48910"/>
                <a:gd name="connsiteY10" fmla="*/ 75241 h 78250"/>
                <a:gd name="connsiteX11" fmla="*/ 38902 w 48910"/>
                <a:gd name="connsiteY11" fmla="*/ 78104 h 7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10" h="78250">
                  <a:moveTo>
                    <a:pt x="38902" y="78104"/>
                  </a:moveTo>
                  <a:cubicBezTo>
                    <a:pt x="36306" y="78110"/>
                    <a:pt x="33816" y="77077"/>
                    <a:pt x="31980" y="75241"/>
                  </a:cubicBezTo>
                  <a:lnTo>
                    <a:pt x="2638" y="45894"/>
                  </a:lnTo>
                  <a:cubicBezTo>
                    <a:pt x="-1185" y="42076"/>
                    <a:pt x="-1185" y="35884"/>
                    <a:pt x="2633" y="32062"/>
                  </a:cubicBezTo>
                  <a:cubicBezTo>
                    <a:pt x="2633" y="32062"/>
                    <a:pt x="2638" y="32062"/>
                    <a:pt x="2638" y="32062"/>
                  </a:cubicBezTo>
                  <a:lnTo>
                    <a:pt x="31980" y="2714"/>
                  </a:lnTo>
                  <a:cubicBezTo>
                    <a:pt x="35808" y="-1103"/>
                    <a:pt x="42001" y="-1098"/>
                    <a:pt x="45818" y="2724"/>
                  </a:cubicBezTo>
                  <a:cubicBezTo>
                    <a:pt x="49630" y="6547"/>
                    <a:pt x="49630" y="12729"/>
                    <a:pt x="45818" y="16546"/>
                  </a:cubicBezTo>
                  <a:lnTo>
                    <a:pt x="23386" y="38978"/>
                  </a:lnTo>
                  <a:lnTo>
                    <a:pt x="45818" y="61404"/>
                  </a:lnTo>
                  <a:cubicBezTo>
                    <a:pt x="49635" y="65226"/>
                    <a:pt x="49635" y="71419"/>
                    <a:pt x="45818" y="75241"/>
                  </a:cubicBezTo>
                  <a:cubicBezTo>
                    <a:pt x="43983" y="77077"/>
                    <a:pt x="41492" y="78104"/>
                    <a:pt x="38902" y="7810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F55DBF4-51F1-46C8-9120-3E05ED64972C}"/>
                </a:ext>
              </a:extLst>
            </p:cNvPr>
            <p:cNvSpPr/>
            <p:nvPr/>
          </p:nvSpPr>
          <p:spPr>
            <a:xfrm>
              <a:off x="2671931" y="2488802"/>
              <a:ext cx="195644" cy="78253"/>
            </a:xfrm>
            <a:custGeom>
              <a:avLst/>
              <a:gdLst>
                <a:gd name="connsiteX0" fmla="*/ 9549 w 195644"/>
                <a:gd name="connsiteY0" fmla="*/ 78108 h 78253"/>
                <a:gd name="connsiteX1" fmla="*/ -230 w 195644"/>
                <a:gd name="connsiteY1" fmla="*/ 68329 h 78253"/>
                <a:gd name="connsiteX2" fmla="*/ 9549 w 195644"/>
                <a:gd name="connsiteY2" fmla="*/ 58544 h 78253"/>
                <a:gd name="connsiteX3" fmla="*/ 136719 w 195644"/>
                <a:gd name="connsiteY3" fmla="*/ 58544 h 78253"/>
                <a:gd name="connsiteX4" fmla="*/ 175846 w 195644"/>
                <a:gd name="connsiteY4" fmla="*/ 19386 h 78253"/>
                <a:gd name="connsiteX5" fmla="*/ 175846 w 195644"/>
                <a:gd name="connsiteY5" fmla="*/ 9633 h 78253"/>
                <a:gd name="connsiteX6" fmla="*/ 185630 w 195644"/>
                <a:gd name="connsiteY6" fmla="*/ -146 h 78253"/>
                <a:gd name="connsiteX7" fmla="*/ 195415 w 195644"/>
                <a:gd name="connsiteY7" fmla="*/ 9633 h 78253"/>
                <a:gd name="connsiteX8" fmla="*/ 195415 w 195644"/>
                <a:gd name="connsiteY8" fmla="*/ 19418 h 78253"/>
                <a:gd name="connsiteX9" fmla="*/ 136751 w 195644"/>
                <a:gd name="connsiteY9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44" h="78253">
                  <a:moveTo>
                    <a:pt x="9549" y="78108"/>
                  </a:moveTo>
                  <a:cubicBezTo>
                    <a:pt x="4149" y="78108"/>
                    <a:pt x="-230" y="73730"/>
                    <a:pt x="-230" y="68329"/>
                  </a:cubicBezTo>
                  <a:cubicBezTo>
                    <a:pt x="-230" y="62923"/>
                    <a:pt x="4149" y="58544"/>
                    <a:pt x="9549" y="58544"/>
                  </a:cubicBezTo>
                  <a:lnTo>
                    <a:pt x="136719" y="58544"/>
                  </a:lnTo>
                  <a:cubicBezTo>
                    <a:pt x="158286" y="58419"/>
                    <a:pt x="175736" y="40958"/>
                    <a:pt x="175846" y="19386"/>
                  </a:cubicBezTo>
                  <a:lnTo>
                    <a:pt x="175846" y="9633"/>
                  </a:lnTo>
                  <a:cubicBezTo>
                    <a:pt x="175846" y="4232"/>
                    <a:pt x="180230" y="-146"/>
                    <a:pt x="185630" y="-146"/>
                  </a:cubicBezTo>
                  <a:cubicBezTo>
                    <a:pt x="191031" y="-146"/>
                    <a:pt x="195415" y="4232"/>
                    <a:pt x="195415" y="9633"/>
                  </a:cubicBezTo>
                  <a:lnTo>
                    <a:pt x="195415" y="19418"/>
                  </a:lnTo>
                  <a:cubicBezTo>
                    <a:pt x="195252" y="51754"/>
                    <a:pt x="169087" y="77935"/>
                    <a:pt x="136751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Oval 159">
            <a:extLst>
              <a:ext uri="{FF2B5EF4-FFF2-40B4-BE49-F238E27FC236}">
                <a16:creationId xmlns:a16="http://schemas.microsoft.com/office/drawing/2014/main" id="{DB41B63A-F6C9-449A-AC6C-0D5DD398907C}"/>
              </a:ext>
            </a:extLst>
          </p:cNvPr>
          <p:cNvSpPr/>
          <p:nvPr/>
        </p:nvSpPr>
        <p:spPr>
          <a:xfrm>
            <a:off x="1450138" y="1293800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0BBCED5-7057-46B5-A83B-B22510C308B5}"/>
              </a:ext>
            </a:extLst>
          </p:cNvPr>
          <p:cNvSpPr/>
          <p:nvPr/>
        </p:nvSpPr>
        <p:spPr>
          <a:xfrm>
            <a:off x="2403449" y="1961243"/>
            <a:ext cx="48960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C4FF823-CDB0-4D8B-B10C-F795C84FCEC5}"/>
              </a:ext>
            </a:extLst>
          </p:cNvPr>
          <p:cNvSpPr/>
          <p:nvPr/>
        </p:nvSpPr>
        <p:spPr>
          <a:xfrm>
            <a:off x="571520" y="196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6211214-EFFC-4738-AA2E-50D8E3528CE9}"/>
              </a:ext>
            </a:extLst>
          </p:cNvPr>
          <p:cNvSpPr/>
          <p:nvPr/>
        </p:nvSpPr>
        <p:spPr>
          <a:xfrm>
            <a:off x="2104573" y="2985264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6C43C35-9F74-4A2C-8A80-1F095DDF69DD}"/>
              </a:ext>
            </a:extLst>
          </p:cNvPr>
          <p:cNvSpPr/>
          <p:nvPr/>
        </p:nvSpPr>
        <p:spPr>
          <a:xfrm>
            <a:off x="919550" y="302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oogle Shape;490;p40">
            <a:extLst>
              <a:ext uri="{FF2B5EF4-FFF2-40B4-BE49-F238E27FC236}">
                <a16:creationId xmlns:a16="http://schemas.microsoft.com/office/drawing/2014/main" id="{A6B7C44A-784D-40DD-B58A-F890AB284062}"/>
              </a:ext>
            </a:extLst>
          </p:cNvPr>
          <p:cNvGrpSpPr/>
          <p:nvPr/>
        </p:nvGrpSpPr>
        <p:grpSpPr>
          <a:xfrm>
            <a:off x="1546623" y="1418101"/>
            <a:ext cx="297918" cy="286911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66" name="Google Shape;491;p40">
              <a:extLst>
                <a:ext uri="{FF2B5EF4-FFF2-40B4-BE49-F238E27FC236}">
                  <a16:creationId xmlns:a16="http://schemas.microsoft.com/office/drawing/2014/main" id="{D2691D58-2D0F-46F1-ABD0-D8142C12D28A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2;p40">
              <a:extLst>
                <a:ext uri="{FF2B5EF4-FFF2-40B4-BE49-F238E27FC236}">
                  <a16:creationId xmlns:a16="http://schemas.microsoft.com/office/drawing/2014/main" id="{1C4CD9FC-CC43-418D-BF5F-D29A0D451925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" name="Google Shape;392;p40">
            <a:extLst>
              <a:ext uri="{FF2B5EF4-FFF2-40B4-BE49-F238E27FC236}">
                <a16:creationId xmlns:a16="http://schemas.microsoft.com/office/drawing/2014/main" id="{AC726381-ED72-47F8-903D-85923B6EA02E}"/>
              </a:ext>
            </a:extLst>
          </p:cNvPr>
          <p:cNvGrpSpPr/>
          <p:nvPr/>
        </p:nvGrpSpPr>
        <p:grpSpPr>
          <a:xfrm>
            <a:off x="2528020" y="2055268"/>
            <a:ext cx="262457" cy="317657"/>
            <a:chOff x="584925" y="922575"/>
            <a:chExt cx="415200" cy="502525"/>
          </a:xfrm>
          <a:solidFill>
            <a:schemeClr val="tx1"/>
          </a:solidFill>
        </p:grpSpPr>
        <p:sp>
          <p:nvSpPr>
            <p:cNvPr id="169" name="Google Shape;393;p40">
              <a:extLst>
                <a:ext uri="{FF2B5EF4-FFF2-40B4-BE49-F238E27FC236}">
                  <a16:creationId xmlns:a16="http://schemas.microsoft.com/office/drawing/2014/main" id="{4B6006A4-6AE6-48FB-82B1-F0959BA13D4D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4;p40">
              <a:extLst>
                <a:ext uri="{FF2B5EF4-FFF2-40B4-BE49-F238E27FC236}">
                  <a16:creationId xmlns:a16="http://schemas.microsoft.com/office/drawing/2014/main" id="{51E14969-0BE6-47D7-8651-CEF9B726540F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5;p40">
              <a:extLst>
                <a:ext uri="{FF2B5EF4-FFF2-40B4-BE49-F238E27FC236}">
                  <a16:creationId xmlns:a16="http://schemas.microsoft.com/office/drawing/2014/main" id="{415FECF3-55DF-4EF2-BCC3-E66FDD1E115E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EC9D5CF-E692-4980-A80A-C46D50182022}"/>
              </a:ext>
            </a:extLst>
          </p:cNvPr>
          <p:cNvSpPr txBox="1"/>
          <p:nvPr/>
        </p:nvSpPr>
        <p:spPr>
          <a:xfrm>
            <a:off x="2095744" y="3049334"/>
            <a:ext cx="41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🔨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73" name="Google Shape;931;p41">
            <a:extLst>
              <a:ext uri="{FF2B5EF4-FFF2-40B4-BE49-F238E27FC236}">
                <a16:creationId xmlns:a16="http://schemas.microsoft.com/office/drawing/2014/main" id="{B852E2BB-C533-49D8-AC46-AD0963179964}"/>
              </a:ext>
            </a:extLst>
          </p:cNvPr>
          <p:cNvGrpSpPr/>
          <p:nvPr/>
        </p:nvGrpSpPr>
        <p:grpSpPr>
          <a:xfrm>
            <a:off x="980669" y="3101617"/>
            <a:ext cx="360927" cy="334524"/>
            <a:chOff x="1570037" y="1341437"/>
            <a:chExt cx="4943475" cy="4576762"/>
          </a:xfrm>
          <a:solidFill>
            <a:schemeClr val="tx1"/>
          </a:solidFill>
        </p:grpSpPr>
        <p:sp>
          <p:nvSpPr>
            <p:cNvPr id="174" name="Google Shape;932;p41">
              <a:extLst>
                <a:ext uri="{FF2B5EF4-FFF2-40B4-BE49-F238E27FC236}">
                  <a16:creationId xmlns:a16="http://schemas.microsoft.com/office/drawing/2014/main" id="{D8BDCCFA-6F2E-4C50-9A15-230038C674F9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933;p41">
              <a:extLst>
                <a:ext uri="{FF2B5EF4-FFF2-40B4-BE49-F238E27FC236}">
                  <a16:creationId xmlns:a16="http://schemas.microsoft.com/office/drawing/2014/main" id="{74F18147-D379-476B-913D-07A657D2121E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934;p41">
              <a:extLst>
                <a:ext uri="{FF2B5EF4-FFF2-40B4-BE49-F238E27FC236}">
                  <a16:creationId xmlns:a16="http://schemas.microsoft.com/office/drawing/2014/main" id="{3E51CB54-B441-4A2B-B2F0-8F9B51B341E1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935;p41">
              <a:extLst>
                <a:ext uri="{FF2B5EF4-FFF2-40B4-BE49-F238E27FC236}">
                  <a16:creationId xmlns:a16="http://schemas.microsoft.com/office/drawing/2014/main" id="{B484D9D5-F2F3-43C2-93C3-6078FA9F45AC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936;p41">
              <a:extLst>
                <a:ext uri="{FF2B5EF4-FFF2-40B4-BE49-F238E27FC236}">
                  <a16:creationId xmlns:a16="http://schemas.microsoft.com/office/drawing/2014/main" id="{CFDC6195-084E-4443-A60F-C026352E14F1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937;p41">
              <a:extLst>
                <a:ext uri="{FF2B5EF4-FFF2-40B4-BE49-F238E27FC236}">
                  <a16:creationId xmlns:a16="http://schemas.microsoft.com/office/drawing/2014/main" id="{3068A839-0E93-4171-9D57-7D3E1AAF9D90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544;p40">
            <a:extLst>
              <a:ext uri="{FF2B5EF4-FFF2-40B4-BE49-F238E27FC236}">
                <a16:creationId xmlns:a16="http://schemas.microsoft.com/office/drawing/2014/main" id="{95F7FF90-3633-4825-8CBC-B028F2E03320}"/>
              </a:ext>
            </a:extLst>
          </p:cNvPr>
          <p:cNvGrpSpPr/>
          <p:nvPr/>
        </p:nvGrpSpPr>
        <p:grpSpPr>
          <a:xfrm>
            <a:off x="641293" y="2062702"/>
            <a:ext cx="346295" cy="346315"/>
            <a:chOff x="570875" y="4322250"/>
            <a:chExt cx="443300" cy="443325"/>
          </a:xfrm>
          <a:solidFill>
            <a:schemeClr val="tx1"/>
          </a:solidFill>
        </p:grpSpPr>
        <p:sp>
          <p:nvSpPr>
            <p:cNvPr id="181" name="Google Shape;545;p40">
              <a:extLst>
                <a:ext uri="{FF2B5EF4-FFF2-40B4-BE49-F238E27FC236}">
                  <a16:creationId xmlns:a16="http://schemas.microsoft.com/office/drawing/2014/main" id="{535BB1B4-346B-4BAA-8610-E9ADC0005EC0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46;p40">
              <a:extLst>
                <a:ext uri="{FF2B5EF4-FFF2-40B4-BE49-F238E27FC236}">
                  <a16:creationId xmlns:a16="http://schemas.microsoft.com/office/drawing/2014/main" id="{AC73580B-90C1-4DB3-BBFA-6BED3F6F404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47;p40">
              <a:extLst>
                <a:ext uri="{FF2B5EF4-FFF2-40B4-BE49-F238E27FC236}">
                  <a16:creationId xmlns:a16="http://schemas.microsoft.com/office/drawing/2014/main" id="{69C6A996-FF56-4F8C-AF9C-3095A38287A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48;p40">
              <a:extLst>
                <a:ext uri="{FF2B5EF4-FFF2-40B4-BE49-F238E27FC236}">
                  <a16:creationId xmlns:a16="http://schemas.microsoft.com/office/drawing/2014/main" id="{2688A971-6114-414E-8E15-6CE45674D9A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86;p17">
            <a:extLst>
              <a:ext uri="{FF2B5EF4-FFF2-40B4-BE49-F238E27FC236}">
                <a16:creationId xmlns:a16="http://schemas.microsoft.com/office/drawing/2014/main" id="{BCA78F33-326D-452D-B22F-454BE3E4F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4732" y="292202"/>
            <a:ext cx="6816808" cy="9217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APK workflow basics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86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0" y="3144838"/>
            <a:ext cx="2493963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grpSp>
        <p:nvGrpSpPr>
          <p:cNvPr id="122" name="Graphic 3">
            <a:extLst>
              <a:ext uri="{FF2B5EF4-FFF2-40B4-BE49-F238E27FC236}">
                <a16:creationId xmlns:a16="http://schemas.microsoft.com/office/drawing/2014/main" id="{028181FE-FD7E-4172-B6C1-045C24CFD2A7}"/>
              </a:ext>
            </a:extLst>
          </p:cNvPr>
          <p:cNvGrpSpPr/>
          <p:nvPr/>
        </p:nvGrpSpPr>
        <p:grpSpPr>
          <a:xfrm>
            <a:off x="568500" y="1293800"/>
            <a:ext cx="3885406" cy="3188026"/>
            <a:chOff x="2493963" y="1585868"/>
            <a:chExt cx="3885406" cy="3188026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B072C79-8453-47F5-BF0A-1D0D921543B5}"/>
                </a:ext>
              </a:extLst>
            </p:cNvPr>
            <p:cNvSpPr/>
            <p:nvPr/>
          </p:nvSpPr>
          <p:spPr>
            <a:xfrm>
              <a:off x="5581522" y="4581264"/>
              <a:ext cx="797009" cy="195073"/>
            </a:xfrm>
            <a:custGeom>
              <a:avLst/>
              <a:gdLst>
                <a:gd name="connsiteX0" fmla="*/ 796778 w 797009"/>
                <a:gd name="connsiteY0" fmla="*/ 97383 h 195073"/>
                <a:gd name="connsiteX1" fmla="*/ -228 w 797009"/>
                <a:gd name="connsiteY1" fmla="*/ 97394 h 195073"/>
                <a:gd name="connsiteX2" fmla="*/ 796778 w 797009"/>
                <a:gd name="connsiteY2" fmla="*/ 97383 h 19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009" h="195073">
                  <a:moveTo>
                    <a:pt x="796778" y="97383"/>
                  </a:moveTo>
                  <a:cubicBezTo>
                    <a:pt x="797963" y="221685"/>
                    <a:pt x="14695" y="233073"/>
                    <a:pt x="-228" y="97394"/>
                  </a:cubicBezTo>
                  <a:cubicBezTo>
                    <a:pt x="-1413" y="-26898"/>
                    <a:pt x="781855" y="-38292"/>
                    <a:pt x="796778" y="97383"/>
                  </a:cubicBezTo>
                  <a:close/>
                </a:path>
              </a:pathLst>
            </a:custGeom>
            <a:solidFill>
              <a:srgbClr val="E6E6E6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7E0158A-9D44-44BA-A8AB-51DBF2E3AEC4}"/>
                </a:ext>
              </a:extLst>
            </p:cNvPr>
            <p:cNvSpPr/>
            <p:nvPr/>
          </p:nvSpPr>
          <p:spPr>
            <a:xfrm>
              <a:off x="5707492" y="4247287"/>
              <a:ext cx="127007" cy="158756"/>
            </a:xfrm>
            <a:custGeom>
              <a:avLst/>
              <a:gdLst>
                <a:gd name="connsiteX0" fmla="*/ 58213 w 127007"/>
                <a:gd name="connsiteY0" fmla="*/ 0 h 158756"/>
                <a:gd name="connsiteX1" fmla="*/ 0 w 127007"/>
                <a:gd name="connsiteY1" fmla="*/ 31749 h 158756"/>
                <a:gd name="connsiteX2" fmla="*/ 37045 w 127007"/>
                <a:gd name="connsiteY2" fmla="*/ 153466 h 158756"/>
                <a:gd name="connsiteX3" fmla="*/ 95253 w 127007"/>
                <a:gd name="connsiteY3" fmla="*/ 158756 h 158756"/>
                <a:gd name="connsiteX4" fmla="*/ 127007 w 127007"/>
                <a:gd name="connsiteY4" fmla="*/ 89962 h 158756"/>
                <a:gd name="connsiteX5" fmla="*/ 58213 w 127007"/>
                <a:gd name="connsiteY5" fmla="*/ 0 h 1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07" h="158756">
                  <a:moveTo>
                    <a:pt x="58213" y="0"/>
                  </a:moveTo>
                  <a:lnTo>
                    <a:pt x="0" y="31749"/>
                  </a:lnTo>
                  <a:lnTo>
                    <a:pt x="37045" y="153466"/>
                  </a:lnTo>
                  <a:lnTo>
                    <a:pt x="95253" y="158756"/>
                  </a:lnTo>
                  <a:lnTo>
                    <a:pt x="127007" y="89962"/>
                  </a:lnTo>
                  <a:lnTo>
                    <a:pt x="58213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BCFF5FD-E510-4691-8A81-F254024400FA}"/>
                </a:ext>
              </a:extLst>
            </p:cNvPr>
            <p:cNvSpPr/>
            <p:nvPr/>
          </p:nvSpPr>
          <p:spPr>
            <a:xfrm>
              <a:off x="5945629" y="4490715"/>
              <a:ext cx="89962" cy="58207"/>
            </a:xfrm>
            <a:custGeom>
              <a:avLst/>
              <a:gdLst>
                <a:gd name="connsiteX0" fmla="*/ 0 w 89962"/>
                <a:gd name="connsiteY0" fmla="*/ 0 h 58207"/>
                <a:gd name="connsiteX1" fmla="*/ 0 w 89962"/>
                <a:gd name="connsiteY1" fmla="*/ 58207 h 58207"/>
                <a:gd name="connsiteX2" fmla="*/ 89962 w 89962"/>
                <a:gd name="connsiteY2" fmla="*/ 52917 h 58207"/>
                <a:gd name="connsiteX3" fmla="*/ 88709 w 89962"/>
                <a:gd name="connsiteY3" fmla="*/ 4976 h 58207"/>
                <a:gd name="connsiteX4" fmla="*/ 0 w 89962"/>
                <a:gd name="connsiteY4" fmla="*/ 0 h 5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2" h="58207">
                  <a:moveTo>
                    <a:pt x="0" y="0"/>
                  </a:moveTo>
                  <a:lnTo>
                    <a:pt x="0" y="58207"/>
                  </a:lnTo>
                  <a:lnTo>
                    <a:pt x="89962" y="52917"/>
                  </a:lnTo>
                  <a:lnTo>
                    <a:pt x="88709" y="4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5969CB3-C2DE-4BD8-91D3-0698ECEBF613}"/>
                </a:ext>
              </a:extLst>
            </p:cNvPr>
            <p:cNvSpPr/>
            <p:nvPr/>
          </p:nvSpPr>
          <p:spPr>
            <a:xfrm>
              <a:off x="5744537" y="3548748"/>
              <a:ext cx="291054" cy="979007"/>
            </a:xfrm>
            <a:custGeom>
              <a:avLst/>
              <a:gdLst>
                <a:gd name="connsiteX0" fmla="*/ 0 w 291054"/>
                <a:gd name="connsiteY0" fmla="*/ 0 h 979007"/>
                <a:gd name="connsiteX1" fmla="*/ 31749 w 291054"/>
                <a:gd name="connsiteY1" fmla="*/ 396899 h 979007"/>
                <a:gd name="connsiteX2" fmla="*/ 132298 w 291054"/>
                <a:gd name="connsiteY2" fmla="*/ 979007 h 979007"/>
                <a:gd name="connsiteX3" fmla="*/ 291054 w 291054"/>
                <a:gd name="connsiteY3" fmla="*/ 957839 h 979007"/>
                <a:gd name="connsiteX4" fmla="*/ 238137 w 291054"/>
                <a:gd name="connsiteY4" fmla="*/ 497442 h 979007"/>
                <a:gd name="connsiteX5" fmla="*/ 259305 w 291054"/>
                <a:gd name="connsiteY5" fmla="*/ 74090 h 979007"/>
                <a:gd name="connsiteX6" fmla="*/ 0 w 291054"/>
                <a:gd name="connsiteY6" fmla="*/ 0 h 97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054" h="979007">
                  <a:moveTo>
                    <a:pt x="0" y="0"/>
                  </a:moveTo>
                  <a:lnTo>
                    <a:pt x="31749" y="396899"/>
                  </a:lnTo>
                  <a:lnTo>
                    <a:pt x="132298" y="979007"/>
                  </a:lnTo>
                  <a:lnTo>
                    <a:pt x="291054" y="957839"/>
                  </a:lnTo>
                  <a:lnTo>
                    <a:pt x="238137" y="497442"/>
                  </a:lnTo>
                  <a:lnTo>
                    <a:pt x="259305" y="7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DC356AF-8D6A-44D6-8B0A-14FD494EE289}"/>
                </a:ext>
              </a:extLst>
            </p:cNvPr>
            <p:cNvSpPr/>
            <p:nvPr/>
          </p:nvSpPr>
          <p:spPr>
            <a:xfrm>
              <a:off x="5744537" y="3252403"/>
              <a:ext cx="523258" cy="1153640"/>
            </a:xfrm>
            <a:custGeom>
              <a:avLst/>
              <a:gdLst>
                <a:gd name="connsiteX0" fmla="*/ 423122 w 523258"/>
                <a:gd name="connsiteY0" fmla="*/ -146 h 1153640"/>
                <a:gd name="connsiteX1" fmla="*/ 42106 w 523258"/>
                <a:gd name="connsiteY1" fmla="*/ 5145 h 1153640"/>
                <a:gd name="connsiteX2" fmla="*/ -230 w 523258"/>
                <a:gd name="connsiteY2" fmla="*/ 296205 h 1153640"/>
                <a:gd name="connsiteX3" fmla="*/ 259075 w 523258"/>
                <a:gd name="connsiteY3" fmla="*/ 417916 h 1153640"/>
                <a:gd name="connsiteX4" fmla="*/ 322579 w 523258"/>
                <a:gd name="connsiteY4" fmla="*/ 650762 h 1153640"/>
                <a:gd name="connsiteX5" fmla="*/ -230 w 523258"/>
                <a:gd name="connsiteY5" fmla="*/ 994739 h 1153640"/>
                <a:gd name="connsiteX6" fmla="*/ 126778 w 523258"/>
                <a:gd name="connsiteY6" fmla="*/ 1153495 h 1153640"/>
                <a:gd name="connsiteX7" fmla="*/ 439000 w 523258"/>
                <a:gd name="connsiteY7" fmla="*/ 772479 h 1153640"/>
                <a:gd name="connsiteX8" fmla="*/ 507794 w 523258"/>
                <a:gd name="connsiteY8" fmla="*/ 216824 h 115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258" h="1153640">
                  <a:moveTo>
                    <a:pt x="423122" y="-146"/>
                  </a:moveTo>
                  <a:lnTo>
                    <a:pt x="42106" y="5145"/>
                  </a:lnTo>
                  <a:lnTo>
                    <a:pt x="-230" y="296205"/>
                  </a:lnTo>
                  <a:lnTo>
                    <a:pt x="259075" y="417916"/>
                  </a:lnTo>
                  <a:lnTo>
                    <a:pt x="322579" y="650762"/>
                  </a:lnTo>
                  <a:lnTo>
                    <a:pt x="-230" y="994739"/>
                  </a:lnTo>
                  <a:lnTo>
                    <a:pt x="126778" y="1153495"/>
                  </a:lnTo>
                  <a:cubicBezTo>
                    <a:pt x="126778" y="1153495"/>
                    <a:pt x="306702" y="910067"/>
                    <a:pt x="439000" y="772479"/>
                  </a:cubicBezTo>
                  <a:cubicBezTo>
                    <a:pt x="571298" y="634885"/>
                    <a:pt x="507794" y="216824"/>
                    <a:pt x="507794" y="216824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9F84F66-4941-4CCC-B516-2A486E96652A}"/>
                </a:ext>
              </a:extLst>
            </p:cNvPr>
            <p:cNvSpPr/>
            <p:nvPr/>
          </p:nvSpPr>
          <p:spPr>
            <a:xfrm>
              <a:off x="5823916" y="2268103"/>
              <a:ext cx="232845" cy="232845"/>
            </a:xfrm>
            <a:custGeom>
              <a:avLst/>
              <a:gdLst>
                <a:gd name="connsiteX0" fmla="*/ 232846 w 232845"/>
                <a:gd name="connsiteY0" fmla="*/ 116423 h 232845"/>
                <a:gd name="connsiteX1" fmla="*/ 116423 w 232845"/>
                <a:gd name="connsiteY1" fmla="*/ 232845 h 232845"/>
                <a:gd name="connsiteX2" fmla="*/ 0 w 232845"/>
                <a:gd name="connsiteY2" fmla="*/ 116423 h 232845"/>
                <a:gd name="connsiteX3" fmla="*/ 116423 w 232845"/>
                <a:gd name="connsiteY3" fmla="*/ 0 h 232845"/>
                <a:gd name="connsiteX4" fmla="*/ 232846 w 232845"/>
                <a:gd name="connsiteY4" fmla="*/ 116423 h 2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45" h="232845">
                  <a:moveTo>
                    <a:pt x="232846" y="116423"/>
                  </a:moveTo>
                  <a:cubicBezTo>
                    <a:pt x="232846" y="180721"/>
                    <a:pt x="180721" y="232845"/>
                    <a:pt x="116423" y="232845"/>
                  </a:cubicBezTo>
                  <a:cubicBezTo>
                    <a:pt x="52124" y="232845"/>
                    <a:pt x="0" y="180721"/>
                    <a:pt x="0" y="116423"/>
                  </a:cubicBezTo>
                  <a:cubicBezTo>
                    <a:pt x="0" y="52124"/>
                    <a:pt x="52124" y="0"/>
                    <a:pt x="116423" y="0"/>
                  </a:cubicBezTo>
                  <a:cubicBezTo>
                    <a:pt x="180721" y="0"/>
                    <a:pt x="232846" y="52124"/>
                    <a:pt x="232846" y="116423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ABF0139-9223-4C86-A3B5-3D3EF9B549D1}"/>
                </a:ext>
              </a:extLst>
            </p:cNvPr>
            <p:cNvSpPr/>
            <p:nvPr/>
          </p:nvSpPr>
          <p:spPr>
            <a:xfrm>
              <a:off x="5898003" y="2410984"/>
              <a:ext cx="178397" cy="296350"/>
            </a:xfrm>
            <a:custGeom>
              <a:avLst/>
              <a:gdLst>
                <a:gd name="connsiteX0" fmla="*/ -230 w 178397"/>
                <a:gd name="connsiteY0" fmla="*/ 52777 h 296350"/>
                <a:gd name="connsiteX1" fmla="*/ -230 w 178397"/>
                <a:gd name="connsiteY1" fmla="*/ 169197 h 296350"/>
                <a:gd name="connsiteX2" fmla="*/ 79146 w 178397"/>
                <a:gd name="connsiteY2" fmla="*/ 296204 h 296350"/>
                <a:gd name="connsiteX3" fmla="*/ 174404 w 178397"/>
                <a:gd name="connsiteY3" fmla="*/ 185074 h 296350"/>
                <a:gd name="connsiteX4" fmla="*/ 142650 w 178397"/>
                <a:gd name="connsiteY4" fmla="*/ -146 h 29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97" h="296350">
                  <a:moveTo>
                    <a:pt x="-230" y="52777"/>
                  </a:moveTo>
                  <a:lnTo>
                    <a:pt x="-230" y="169197"/>
                  </a:lnTo>
                  <a:lnTo>
                    <a:pt x="79146" y="296204"/>
                  </a:lnTo>
                  <a:cubicBezTo>
                    <a:pt x="79146" y="296204"/>
                    <a:pt x="200863" y="206242"/>
                    <a:pt x="174404" y="185074"/>
                  </a:cubicBezTo>
                  <a:cubicBezTo>
                    <a:pt x="147946" y="163907"/>
                    <a:pt x="142650" y="-146"/>
                    <a:pt x="142650" y="-146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57817E4-2B18-40D5-A212-A93070AC16E4}"/>
                </a:ext>
              </a:extLst>
            </p:cNvPr>
            <p:cNvSpPr/>
            <p:nvPr/>
          </p:nvSpPr>
          <p:spPr>
            <a:xfrm>
              <a:off x="5818622" y="2536230"/>
              <a:ext cx="322808" cy="779671"/>
            </a:xfrm>
            <a:custGeom>
              <a:avLst/>
              <a:gdLst>
                <a:gd name="connsiteX0" fmla="*/ 79381 w 322808"/>
                <a:gd name="connsiteY0" fmla="*/ 22930 h 779671"/>
                <a:gd name="connsiteX1" fmla="*/ 0 w 322808"/>
                <a:gd name="connsiteY1" fmla="*/ 118182 h 779671"/>
                <a:gd name="connsiteX2" fmla="*/ 31755 w 322808"/>
                <a:gd name="connsiteY2" fmla="*/ 779672 h 779671"/>
                <a:gd name="connsiteX3" fmla="*/ 280473 w 322808"/>
                <a:gd name="connsiteY3" fmla="*/ 774381 h 779671"/>
                <a:gd name="connsiteX4" fmla="*/ 322809 w 322808"/>
                <a:gd name="connsiteY4" fmla="*/ 197563 h 779671"/>
                <a:gd name="connsiteX5" fmla="*/ 269892 w 322808"/>
                <a:gd name="connsiteY5" fmla="*/ 49388 h 779671"/>
                <a:gd name="connsiteX6" fmla="*/ 233591 w 322808"/>
                <a:gd name="connsiteY6" fmla="*/ 0 h 779671"/>
                <a:gd name="connsiteX7" fmla="*/ 169343 w 322808"/>
                <a:gd name="connsiteY7" fmla="*/ 97015 h 779671"/>
                <a:gd name="connsiteX8" fmla="*/ 79381 w 322808"/>
                <a:gd name="connsiteY8" fmla="*/ 22930 h 7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808" h="779671">
                  <a:moveTo>
                    <a:pt x="79381" y="22930"/>
                  </a:moveTo>
                  <a:lnTo>
                    <a:pt x="0" y="118182"/>
                  </a:lnTo>
                  <a:lnTo>
                    <a:pt x="31755" y="779672"/>
                  </a:lnTo>
                  <a:lnTo>
                    <a:pt x="280473" y="774381"/>
                  </a:lnTo>
                  <a:lnTo>
                    <a:pt x="322809" y="197563"/>
                  </a:lnTo>
                  <a:lnTo>
                    <a:pt x="269892" y="49388"/>
                  </a:lnTo>
                  <a:lnTo>
                    <a:pt x="233591" y="0"/>
                  </a:lnTo>
                  <a:lnTo>
                    <a:pt x="169343" y="97015"/>
                  </a:lnTo>
                  <a:lnTo>
                    <a:pt x="79381" y="22930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9DB8F-DA36-46E8-B2FC-F3DC44B16B63}"/>
                </a:ext>
              </a:extLst>
            </p:cNvPr>
            <p:cNvSpPr/>
            <p:nvPr/>
          </p:nvSpPr>
          <p:spPr>
            <a:xfrm>
              <a:off x="5591072" y="2664999"/>
              <a:ext cx="179924" cy="809664"/>
            </a:xfrm>
            <a:custGeom>
              <a:avLst/>
              <a:gdLst>
                <a:gd name="connsiteX0" fmla="*/ 179694 w 179924"/>
                <a:gd name="connsiteY0" fmla="*/ 237991 h 809664"/>
                <a:gd name="connsiteX1" fmla="*/ 121482 w 179924"/>
                <a:gd name="connsiteY1" fmla="*/ 460251 h 809664"/>
                <a:gd name="connsiteX2" fmla="*/ 179694 w 179924"/>
                <a:gd name="connsiteY2" fmla="*/ 682517 h 809664"/>
                <a:gd name="connsiteX3" fmla="*/ 84436 w 179924"/>
                <a:gd name="connsiteY3" fmla="*/ 809518 h 809664"/>
                <a:gd name="connsiteX4" fmla="*/ -230 w 179924"/>
                <a:gd name="connsiteY4" fmla="*/ 407334 h 809664"/>
                <a:gd name="connsiteX5" fmla="*/ 68565 w 179924"/>
                <a:gd name="connsiteY5" fmla="*/ 42190 h 809664"/>
                <a:gd name="connsiteX6" fmla="*/ 84436 w 179924"/>
                <a:gd name="connsiteY6" fmla="*/ -146 h 809664"/>
                <a:gd name="connsiteX7" fmla="*/ 126772 w 179924"/>
                <a:gd name="connsiteY7" fmla="*/ 5145 h 8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924" h="809664">
                  <a:moveTo>
                    <a:pt x="179694" y="237991"/>
                  </a:moveTo>
                  <a:lnTo>
                    <a:pt x="121482" y="460251"/>
                  </a:lnTo>
                  <a:lnTo>
                    <a:pt x="179694" y="682517"/>
                  </a:lnTo>
                  <a:lnTo>
                    <a:pt x="84436" y="809518"/>
                  </a:lnTo>
                  <a:lnTo>
                    <a:pt x="-230" y="407334"/>
                  </a:lnTo>
                  <a:cubicBezTo>
                    <a:pt x="-230" y="407334"/>
                    <a:pt x="63274" y="79235"/>
                    <a:pt x="68565" y="42190"/>
                  </a:cubicBezTo>
                  <a:cubicBezTo>
                    <a:pt x="73855" y="5145"/>
                    <a:pt x="84436" y="-146"/>
                    <a:pt x="84436" y="-146"/>
                  </a:cubicBezTo>
                  <a:lnTo>
                    <a:pt x="126772" y="514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C9BB6D2-05DA-4E19-B4FA-62F4A10CA884}"/>
                </a:ext>
              </a:extLst>
            </p:cNvPr>
            <p:cNvSpPr/>
            <p:nvPr/>
          </p:nvSpPr>
          <p:spPr>
            <a:xfrm>
              <a:off x="6194348" y="2664993"/>
              <a:ext cx="174633" cy="762043"/>
            </a:xfrm>
            <a:custGeom>
              <a:avLst/>
              <a:gdLst>
                <a:gd name="connsiteX0" fmla="*/ 0 w 174633"/>
                <a:gd name="connsiteY0" fmla="*/ 322809 h 762043"/>
                <a:gd name="connsiteX1" fmla="*/ 37045 w 174633"/>
                <a:gd name="connsiteY1" fmla="*/ 391608 h 762043"/>
                <a:gd name="connsiteX2" fmla="*/ 47632 w 174633"/>
                <a:gd name="connsiteY2" fmla="*/ 508029 h 762043"/>
                <a:gd name="connsiteX3" fmla="*/ 26464 w 174633"/>
                <a:gd name="connsiteY3" fmla="*/ 640327 h 762043"/>
                <a:gd name="connsiteX4" fmla="*/ 100549 w 174633"/>
                <a:gd name="connsiteY4" fmla="*/ 762043 h 762043"/>
                <a:gd name="connsiteX5" fmla="*/ 174634 w 174633"/>
                <a:gd name="connsiteY5" fmla="*/ 428648 h 762043"/>
                <a:gd name="connsiteX6" fmla="*/ 95258 w 174633"/>
                <a:gd name="connsiteY6" fmla="*/ 0 h 762043"/>
                <a:gd name="connsiteX7" fmla="*/ 63504 w 174633"/>
                <a:gd name="connsiteY7" fmla="*/ 0 h 762043"/>
                <a:gd name="connsiteX8" fmla="*/ 0 w 174633"/>
                <a:gd name="connsiteY8" fmla="*/ 322809 h 76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633" h="762043">
                  <a:moveTo>
                    <a:pt x="0" y="322809"/>
                  </a:moveTo>
                  <a:lnTo>
                    <a:pt x="37045" y="391608"/>
                  </a:lnTo>
                  <a:lnTo>
                    <a:pt x="47632" y="508029"/>
                  </a:lnTo>
                  <a:lnTo>
                    <a:pt x="26464" y="640327"/>
                  </a:lnTo>
                  <a:lnTo>
                    <a:pt x="100549" y="762043"/>
                  </a:lnTo>
                  <a:lnTo>
                    <a:pt x="174634" y="428648"/>
                  </a:lnTo>
                  <a:lnTo>
                    <a:pt x="95258" y="0"/>
                  </a:lnTo>
                  <a:lnTo>
                    <a:pt x="63504" y="0"/>
                  </a:lnTo>
                  <a:lnTo>
                    <a:pt x="0" y="322809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6B57F-9690-4889-8CA6-2B8E0B84C7A7}"/>
                </a:ext>
              </a:extLst>
            </p:cNvPr>
            <p:cNvSpPr/>
            <p:nvPr/>
          </p:nvSpPr>
          <p:spPr>
            <a:xfrm>
              <a:off x="5635289" y="4241997"/>
              <a:ext cx="183332" cy="423766"/>
            </a:xfrm>
            <a:custGeom>
              <a:avLst/>
              <a:gdLst>
                <a:gd name="connsiteX0" fmla="*/ 109018 w 183332"/>
                <a:gd name="connsiteY0" fmla="*/ -146 h 423766"/>
                <a:gd name="connsiteX1" fmla="*/ 8470 w 183332"/>
                <a:gd name="connsiteY1" fmla="*/ 26313 h 423766"/>
                <a:gd name="connsiteX2" fmla="*/ 24347 w 183332"/>
                <a:gd name="connsiteY2" fmla="*/ 132152 h 423766"/>
                <a:gd name="connsiteX3" fmla="*/ 56096 w 183332"/>
                <a:gd name="connsiteY3" fmla="*/ 296199 h 423766"/>
                <a:gd name="connsiteX4" fmla="*/ 146058 w 183332"/>
                <a:gd name="connsiteY4" fmla="*/ 423206 h 423766"/>
                <a:gd name="connsiteX5" fmla="*/ 161935 w 183332"/>
                <a:gd name="connsiteY5" fmla="*/ 237991 h 423766"/>
                <a:gd name="connsiteX6" fmla="*/ 183103 w 183332"/>
                <a:gd name="connsiteY6" fmla="*/ 153320 h 423766"/>
                <a:gd name="connsiteX7" fmla="*/ 151354 w 183332"/>
                <a:gd name="connsiteY7" fmla="*/ 142733 h 423766"/>
                <a:gd name="connsiteX8" fmla="*/ 109018 w 183332"/>
                <a:gd name="connsiteY8" fmla="*/ -146 h 42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332" h="423766">
                  <a:moveTo>
                    <a:pt x="109018" y="-146"/>
                  </a:moveTo>
                  <a:cubicBezTo>
                    <a:pt x="109018" y="-146"/>
                    <a:pt x="34928" y="21022"/>
                    <a:pt x="8470" y="26313"/>
                  </a:cubicBezTo>
                  <a:cubicBezTo>
                    <a:pt x="-17989" y="31603"/>
                    <a:pt x="24347" y="132152"/>
                    <a:pt x="24347" y="132152"/>
                  </a:cubicBezTo>
                  <a:cubicBezTo>
                    <a:pt x="24347" y="132152"/>
                    <a:pt x="50805" y="269740"/>
                    <a:pt x="56096" y="296199"/>
                  </a:cubicBezTo>
                  <a:cubicBezTo>
                    <a:pt x="61387" y="322663"/>
                    <a:pt x="98432" y="412625"/>
                    <a:pt x="146058" y="423206"/>
                  </a:cubicBezTo>
                  <a:cubicBezTo>
                    <a:pt x="193690" y="433793"/>
                    <a:pt x="161935" y="237991"/>
                    <a:pt x="161935" y="237991"/>
                  </a:cubicBezTo>
                  <a:cubicBezTo>
                    <a:pt x="161935" y="237991"/>
                    <a:pt x="183103" y="174488"/>
                    <a:pt x="183103" y="153320"/>
                  </a:cubicBezTo>
                  <a:cubicBezTo>
                    <a:pt x="183103" y="132152"/>
                    <a:pt x="151354" y="142733"/>
                    <a:pt x="151354" y="142733"/>
                  </a:cubicBezTo>
                  <a:cubicBezTo>
                    <a:pt x="66683" y="132152"/>
                    <a:pt x="109018" y="-146"/>
                    <a:pt x="109018" y="-146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D02C4E-07F8-4E8A-808E-240970009F8A}"/>
                </a:ext>
              </a:extLst>
            </p:cNvPr>
            <p:cNvSpPr/>
            <p:nvPr/>
          </p:nvSpPr>
          <p:spPr>
            <a:xfrm>
              <a:off x="5918471" y="4521928"/>
              <a:ext cx="145930" cy="170990"/>
            </a:xfrm>
            <a:custGeom>
              <a:avLst/>
              <a:gdLst>
                <a:gd name="connsiteX0" fmla="*/ 470 w 145930"/>
                <a:gd name="connsiteY0" fmla="*/ 127403 h 170990"/>
                <a:gd name="connsiteX1" fmla="*/ 79845 w 145930"/>
                <a:gd name="connsiteY1" fmla="*/ 169738 h 170990"/>
                <a:gd name="connsiteX2" fmla="*/ 143349 w 145930"/>
                <a:gd name="connsiteY2" fmla="*/ 111525 h 170990"/>
                <a:gd name="connsiteX3" fmla="*/ 122181 w 145930"/>
                <a:gd name="connsiteY3" fmla="*/ 16267 h 170990"/>
                <a:gd name="connsiteX4" fmla="*/ 21638 w 145930"/>
                <a:gd name="connsiteY4" fmla="*/ 26854 h 170990"/>
                <a:gd name="connsiteX5" fmla="*/ 470 w 145930"/>
                <a:gd name="connsiteY5" fmla="*/ 127403 h 17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0" h="170990">
                  <a:moveTo>
                    <a:pt x="470" y="127403"/>
                  </a:moveTo>
                  <a:cubicBezTo>
                    <a:pt x="5760" y="159152"/>
                    <a:pt x="-4821" y="159152"/>
                    <a:pt x="79845" y="169738"/>
                  </a:cubicBezTo>
                  <a:cubicBezTo>
                    <a:pt x="164517" y="180320"/>
                    <a:pt x="143349" y="111525"/>
                    <a:pt x="143349" y="111525"/>
                  </a:cubicBezTo>
                  <a:cubicBezTo>
                    <a:pt x="139810" y="79094"/>
                    <a:pt x="132710" y="47151"/>
                    <a:pt x="122181" y="16267"/>
                  </a:cubicBezTo>
                  <a:cubicBezTo>
                    <a:pt x="106309" y="-26063"/>
                    <a:pt x="21638" y="26854"/>
                    <a:pt x="21638" y="26854"/>
                  </a:cubicBezTo>
                  <a:cubicBezTo>
                    <a:pt x="21638" y="26854"/>
                    <a:pt x="-4821" y="95648"/>
                    <a:pt x="470" y="127403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87E4F7D-24EC-46FE-B8EB-DA6131C982BD}"/>
                </a:ext>
              </a:extLst>
            </p:cNvPr>
            <p:cNvSpPr/>
            <p:nvPr/>
          </p:nvSpPr>
          <p:spPr>
            <a:xfrm>
              <a:off x="5802745" y="2204095"/>
              <a:ext cx="280696" cy="257650"/>
            </a:xfrm>
            <a:custGeom>
              <a:avLst/>
              <a:gdLst>
                <a:gd name="connsiteX0" fmla="*/ 238049 w 280696"/>
                <a:gd name="connsiteY0" fmla="*/ 210440 h 257650"/>
                <a:gd name="connsiteX1" fmla="*/ 240807 w 280696"/>
                <a:gd name="connsiteY1" fmla="*/ 257505 h 257650"/>
                <a:gd name="connsiteX2" fmla="*/ 280243 w 280696"/>
                <a:gd name="connsiteY2" fmla="*/ 100904 h 257650"/>
                <a:gd name="connsiteX3" fmla="*/ 142655 w 280696"/>
                <a:gd name="connsiteY3" fmla="*/ 360 h 257650"/>
                <a:gd name="connsiteX4" fmla="*/ -230 w 280696"/>
                <a:gd name="connsiteY4" fmla="*/ 74445 h 257650"/>
                <a:gd name="connsiteX5" fmla="*/ 132068 w 280696"/>
                <a:gd name="connsiteY5" fmla="*/ 95613 h 257650"/>
                <a:gd name="connsiteX6" fmla="*/ 184991 w 280696"/>
                <a:gd name="connsiteY6" fmla="*/ 174994 h 257650"/>
                <a:gd name="connsiteX7" fmla="*/ 206158 w 280696"/>
                <a:gd name="connsiteY7" fmla="*/ 180285 h 2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696" h="257650">
                  <a:moveTo>
                    <a:pt x="238049" y="210440"/>
                  </a:moveTo>
                  <a:lnTo>
                    <a:pt x="240807" y="257505"/>
                  </a:lnTo>
                  <a:cubicBezTo>
                    <a:pt x="240807" y="257505"/>
                    <a:pt x="274953" y="180285"/>
                    <a:pt x="280243" y="100904"/>
                  </a:cubicBezTo>
                  <a:cubicBezTo>
                    <a:pt x="285539" y="21528"/>
                    <a:pt x="195572" y="5651"/>
                    <a:pt x="142655" y="360"/>
                  </a:cubicBezTo>
                  <a:cubicBezTo>
                    <a:pt x="89738" y="-4935"/>
                    <a:pt x="-230" y="32110"/>
                    <a:pt x="-230" y="74445"/>
                  </a:cubicBezTo>
                  <a:cubicBezTo>
                    <a:pt x="-230" y="116781"/>
                    <a:pt x="95028" y="106200"/>
                    <a:pt x="132068" y="95613"/>
                  </a:cubicBezTo>
                  <a:cubicBezTo>
                    <a:pt x="169113" y="85032"/>
                    <a:pt x="184991" y="174994"/>
                    <a:pt x="184991" y="174994"/>
                  </a:cubicBezTo>
                  <a:lnTo>
                    <a:pt x="206158" y="18028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DAE723-9831-4C85-BF7D-034F65EE86EA}"/>
                </a:ext>
              </a:extLst>
            </p:cNvPr>
            <p:cNvSpPr/>
            <p:nvPr/>
          </p:nvSpPr>
          <p:spPr>
            <a:xfrm>
              <a:off x="5866768" y="2559159"/>
              <a:ext cx="121197" cy="137588"/>
            </a:xfrm>
            <a:custGeom>
              <a:avLst/>
              <a:gdLst>
                <a:gd name="connsiteX0" fmla="*/ 0 w 121197"/>
                <a:gd name="connsiteY0" fmla="*/ 37475 h 137588"/>
                <a:gd name="connsiteX1" fmla="*/ 31235 w 121197"/>
                <a:gd name="connsiteY1" fmla="*/ 0 h 137588"/>
                <a:gd name="connsiteX2" fmla="*/ 121197 w 121197"/>
                <a:gd name="connsiteY2" fmla="*/ 74085 h 137588"/>
                <a:gd name="connsiteX3" fmla="*/ 31235 w 121197"/>
                <a:gd name="connsiteY3" fmla="*/ 137589 h 137588"/>
                <a:gd name="connsiteX4" fmla="*/ 0 w 121197"/>
                <a:gd name="connsiteY4" fmla="*/ 37475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97" h="137588">
                  <a:moveTo>
                    <a:pt x="0" y="37475"/>
                  </a:moveTo>
                  <a:lnTo>
                    <a:pt x="31235" y="0"/>
                  </a:lnTo>
                  <a:lnTo>
                    <a:pt x="121197" y="74085"/>
                  </a:lnTo>
                  <a:lnTo>
                    <a:pt x="31235" y="137589"/>
                  </a:lnTo>
                  <a:lnTo>
                    <a:pt x="0" y="37475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A6D6AE4-F80B-47A6-A0A4-19C83EDADA13}"/>
                </a:ext>
              </a:extLst>
            </p:cNvPr>
            <p:cNvSpPr/>
            <p:nvPr/>
          </p:nvSpPr>
          <p:spPr>
            <a:xfrm>
              <a:off x="5987965" y="2537991"/>
              <a:ext cx="100548" cy="153465"/>
            </a:xfrm>
            <a:custGeom>
              <a:avLst/>
              <a:gdLst>
                <a:gd name="connsiteX0" fmla="*/ 100549 w 100548"/>
                <a:gd name="connsiteY0" fmla="*/ 47626 h 153465"/>
                <a:gd name="connsiteX1" fmla="*/ 63504 w 100548"/>
                <a:gd name="connsiteY1" fmla="*/ 0 h 153465"/>
                <a:gd name="connsiteX2" fmla="*/ 0 w 100548"/>
                <a:gd name="connsiteY2" fmla="*/ 95253 h 153465"/>
                <a:gd name="connsiteX3" fmla="*/ 79381 w 100548"/>
                <a:gd name="connsiteY3" fmla="*/ 153466 h 153465"/>
                <a:gd name="connsiteX4" fmla="*/ 100549 w 100548"/>
                <a:gd name="connsiteY4" fmla="*/ 47626 h 1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48" h="153465">
                  <a:moveTo>
                    <a:pt x="100549" y="47626"/>
                  </a:moveTo>
                  <a:lnTo>
                    <a:pt x="63504" y="0"/>
                  </a:lnTo>
                  <a:lnTo>
                    <a:pt x="0" y="95253"/>
                  </a:lnTo>
                  <a:lnTo>
                    <a:pt x="79381" y="153466"/>
                  </a:lnTo>
                  <a:lnTo>
                    <a:pt x="100549" y="47626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29E94A8-1658-4905-A14D-41596252B2EA}"/>
                </a:ext>
              </a:extLst>
            </p:cNvPr>
            <p:cNvSpPr/>
            <p:nvPr/>
          </p:nvSpPr>
          <p:spPr>
            <a:xfrm>
              <a:off x="5681034" y="2551221"/>
              <a:ext cx="632007" cy="981716"/>
            </a:xfrm>
            <a:custGeom>
              <a:avLst/>
              <a:gdLst>
                <a:gd name="connsiteX0" fmla="*/ 73855 w 632007"/>
                <a:gd name="connsiteY0" fmla="*/ 425854 h 981716"/>
                <a:gd name="connsiteX1" fmla="*/ 95023 w 632007"/>
                <a:gd name="connsiteY1" fmla="*/ 626952 h 981716"/>
                <a:gd name="connsiteX2" fmla="*/ 52687 w 632007"/>
                <a:gd name="connsiteY2" fmla="*/ 748663 h 981716"/>
                <a:gd name="connsiteX3" fmla="*/ 26229 w 632007"/>
                <a:gd name="connsiteY3" fmla="*/ 865089 h 981716"/>
                <a:gd name="connsiteX4" fmla="*/ 132068 w 632007"/>
                <a:gd name="connsiteY4" fmla="*/ 981509 h 981716"/>
                <a:gd name="connsiteX5" fmla="*/ 327870 w 632007"/>
                <a:gd name="connsiteY5" fmla="*/ 648120 h 981716"/>
                <a:gd name="connsiteX6" fmla="*/ 354328 w 632007"/>
                <a:gd name="connsiteY6" fmla="*/ 764540 h 981716"/>
                <a:gd name="connsiteX7" fmla="*/ 544839 w 632007"/>
                <a:gd name="connsiteY7" fmla="*/ 976219 h 981716"/>
                <a:gd name="connsiteX8" fmla="*/ 624220 w 632007"/>
                <a:gd name="connsiteY8" fmla="*/ 886257 h 981716"/>
                <a:gd name="connsiteX9" fmla="*/ 550130 w 632007"/>
                <a:gd name="connsiteY9" fmla="*/ 722204 h 981716"/>
                <a:gd name="connsiteX10" fmla="*/ 518380 w 632007"/>
                <a:gd name="connsiteY10" fmla="*/ 611074 h 981716"/>
                <a:gd name="connsiteX11" fmla="*/ 528962 w 632007"/>
                <a:gd name="connsiteY11" fmla="*/ 473486 h 981716"/>
                <a:gd name="connsiteX12" fmla="*/ 603052 w 632007"/>
                <a:gd name="connsiteY12" fmla="*/ 113632 h 981716"/>
                <a:gd name="connsiteX13" fmla="*/ 383435 w 632007"/>
                <a:gd name="connsiteY13" fmla="*/ -146 h 981716"/>
                <a:gd name="connsiteX14" fmla="*/ 407250 w 632007"/>
                <a:gd name="connsiteY14" fmla="*/ 304143 h 981716"/>
                <a:gd name="connsiteX15" fmla="*/ 327870 w 632007"/>
                <a:gd name="connsiteY15" fmla="*/ 542280 h 981716"/>
                <a:gd name="connsiteX16" fmla="*/ 208801 w 632007"/>
                <a:gd name="connsiteY16" fmla="*/ 15732 h 981716"/>
                <a:gd name="connsiteX17" fmla="*/ 169113 w 632007"/>
                <a:gd name="connsiteY17" fmla="*/ 44838 h 981716"/>
                <a:gd name="connsiteX18" fmla="*/ -230 w 632007"/>
                <a:gd name="connsiteY18" fmla="*/ 113632 h 9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2007" h="981716">
                  <a:moveTo>
                    <a:pt x="73855" y="425854"/>
                  </a:moveTo>
                  <a:lnTo>
                    <a:pt x="95023" y="626952"/>
                  </a:lnTo>
                  <a:lnTo>
                    <a:pt x="52687" y="748663"/>
                  </a:lnTo>
                  <a:lnTo>
                    <a:pt x="26229" y="865089"/>
                  </a:lnTo>
                  <a:cubicBezTo>
                    <a:pt x="26229" y="865089"/>
                    <a:pt x="26229" y="976219"/>
                    <a:pt x="132068" y="981509"/>
                  </a:cubicBezTo>
                  <a:cubicBezTo>
                    <a:pt x="237908" y="986800"/>
                    <a:pt x="327870" y="648120"/>
                    <a:pt x="327870" y="648120"/>
                  </a:cubicBezTo>
                  <a:cubicBezTo>
                    <a:pt x="327870" y="648120"/>
                    <a:pt x="343747" y="722204"/>
                    <a:pt x="354328" y="764540"/>
                  </a:cubicBezTo>
                  <a:cubicBezTo>
                    <a:pt x="364915" y="806876"/>
                    <a:pt x="544839" y="976219"/>
                    <a:pt x="544839" y="976219"/>
                  </a:cubicBezTo>
                  <a:cubicBezTo>
                    <a:pt x="544839" y="976219"/>
                    <a:pt x="587175" y="970928"/>
                    <a:pt x="624220" y="886257"/>
                  </a:cubicBezTo>
                  <a:cubicBezTo>
                    <a:pt x="661259" y="801585"/>
                    <a:pt x="550130" y="722204"/>
                    <a:pt x="550130" y="722204"/>
                  </a:cubicBezTo>
                  <a:lnTo>
                    <a:pt x="518380" y="611074"/>
                  </a:lnTo>
                  <a:lnTo>
                    <a:pt x="528962" y="473486"/>
                  </a:lnTo>
                  <a:lnTo>
                    <a:pt x="603052" y="113632"/>
                  </a:lnTo>
                  <a:lnTo>
                    <a:pt x="383435" y="-146"/>
                  </a:lnTo>
                  <a:lnTo>
                    <a:pt x="407250" y="304143"/>
                  </a:lnTo>
                  <a:lnTo>
                    <a:pt x="327870" y="542280"/>
                  </a:lnTo>
                  <a:lnTo>
                    <a:pt x="208801" y="15732"/>
                  </a:lnTo>
                  <a:lnTo>
                    <a:pt x="169113" y="44838"/>
                  </a:lnTo>
                  <a:lnTo>
                    <a:pt x="-230" y="113632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AB742B9-1C0F-4EE0-9530-A01428AD0673}"/>
                </a:ext>
              </a:extLst>
            </p:cNvPr>
            <p:cNvSpPr/>
            <p:nvPr/>
          </p:nvSpPr>
          <p:spPr>
            <a:xfrm>
              <a:off x="2677484" y="1806539"/>
              <a:ext cx="1971542" cy="1971096"/>
            </a:xfrm>
            <a:custGeom>
              <a:avLst/>
              <a:gdLst>
                <a:gd name="connsiteX0" fmla="*/ 985982 w 1971542"/>
                <a:gd name="connsiteY0" fmla="*/ 1970951 h 1971096"/>
                <a:gd name="connsiteX1" fmla="*/ 954542 w 1971542"/>
                <a:gd name="connsiteY1" fmla="*/ 1970474 h 1971096"/>
                <a:gd name="connsiteX2" fmla="*/ 954862 w 1971542"/>
                <a:gd name="connsiteY2" fmla="*/ 1959992 h 1971096"/>
                <a:gd name="connsiteX3" fmla="*/ 985987 w 1971542"/>
                <a:gd name="connsiteY3" fmla="*/ 1960464 h 1971096"/>
                <a:gd name="connsiteX4" fmla="*/ 1017380 w 1971542"/>
                <a:gd name="connsiteY4" fmla="*/ 1959955 h 1971096"/>
                <a:gd name="connsiteX5" fmla="*/ 1017721 w 1971542"/>
                <a:gd name="connsiteY5" fmla="*/ 1970437 h 1971096"/>
                <a:gd name="connsiteX6" fmla="*/ 985982 w 1971542"/>
                <a:gd name="connsiteY6" fmla="*/ 1970951 h 1971096"/>
                <a:gd name="connsiteX7" fmla="*/ 891500 w 1971542"/>
                <a:gd name="connsiteY7" fmla="*/ 1966520 h 1971096"/>
                <a:gd name="connsiteX8" fmla="*/ 828841 w 1971542"/>
                <a:gd name="connsiteY8" fmla="*/ 1958566 h 1971096"/>
                <a:gd name="connsiteX9" fmla="*/ 830492 w 1971542"/>
                <a:gd name="connsiteY9" fmla="*/ 1948210 h 1971096"/>
                <a:gd name="connsiteX10" fmla="*/ 892491 w 1971542"/>
                <a:gd name="connsiteY10" fmla="*/ 1956086 h 1971096"/>
                <a:gd name="connsiteX11" fmla="*/ 1080752 w 1971542"/>
                <a:gd name="connsiteY11" fmla="*/ 1966410 h 1971096"/>
                <a:gd name="connsiteX12" fmla="*/ 1079751 w 1971542"/>
                <a:gd name="connsiteY12" fmla="*/ 1955976 h 1971096"/>
                <a:gd name="connsiteX13" fmla="*/ 1141739 w 1971542"/>
                <a:gd name="connsiteY13" fmla="*/ 1948021 h 1971096"/>
                <a:gd name="connsiteX14" fmla="*/ 1143407 w 1971542"/>
                <a:gd name="connsiteY14" fmla="*/ 1958377 h 1971096"/>
                <a:gd name="connsiteX15" fmla="*/ 1080752 w 1971542"/>
                <a:gd name="connsiteY15" fmla="*/ 1966410 h 1971096"/>
                <a:gd name="connsiteX16" fmla="*/ 766810 w 1971542"/>
                <a:gd name="connsiteY16" fmla="*/ 1946600 h 1971096"/>
                <a:gd name="connsiteX17" fmla="*/ 705682 w 1971542"/>
                <a:gd name="connsiteY17" fmla="*/ 1930655 h 1971096"/>
                <a:gd name="connsiteX18" fmla="*/ 708655 w 1971542"/>
                <a:gd name="connsiteY18" fmla="*/ 1920598 h 1971096"/>
                <a:gd name="connsiteX19" fmla="*/ 769128 w 1971542"/>
                <a:gd name="connsiteY19" fmla="*/ 1936365 h 1971096"/>
                <a:gd name="connsiteX20" fmla="*/ 1205421 w 1971542"/>
                <a:gd name="connsiteY20" fmla="*/ 1946338 h 1971096"/>
                <a:gd name="connsiteX21" fmla="*/ 1203088 w 1971542"/>
                <a:gd name="connsiteY21" fmla="*/ 1936119 h 1971096"/>
                <a:gd name="connsiteX22" fmla="*/ 1263545 w 1971542"/>
                <a:gd name="connsiteY22" fmla="*/ 1920268 h 1971096"/>
                <a:gd name="connsiteX23" fmla="*/ 1266528 w 1971542"/>
                <a:gd name="connsiteY23" fmla="*/ 1930325 h 1971096"/>
                <a:gd name="connsiteX24" fmla="*/ 1205416 w 1971542"/>
                <a:gd name="connsiteY24" fmla="*/ 1946338 h 1971096"/>
                <a:gd name="connsiteX25" fmla="*/ 645702 w 1971542"/>
                <a:gd name="connsiteY25" fmla="*/ 1910803 h 1971096"/>
                <a:gd name="connsiteX26" fmla="*/ 587049 w 1971542"/>
                <a:gd name="connsiteY26" fmla="*/ 1887087 h 1971096"/>
                <a:gd name="connsiteX27" fmla="*/ 591291 w 1971542"/>
                <a:gd name="connsiteY27" fmla="*/ 1877502 h 1971096"/>
                <a:gd name="connsiteX28" fmla="*/ 649320 w 1971542"/>
                <a:gd name="connsiteY28" fmla="*/ 1900961 h 1971096"/>
                <a:gd name="connsiteX29" fmla="*/ 1326477 w 1971542"/>
                <a:gd name="connsiteY29" fmla="*/ 1910394 h 1971096"/>
                <a:gd name="connsiteX30" fmla="*/ 1322853 w 1971542"/>
                <a:gd name="connsiteY30" fmla="*/ 1900552 h 1971096"/>
                <a:gd name="connsiteX31" fmla="*/ 1380678 w 1971542"/>
                <a:gd name="connsiteY31" fmla="*/ 1877104 h 1971096"/>
                <a:gd name="connsiteX32" fmla="*/ 1384931 w 1971542"/>
                <a:gd name="connsiteY32" fmla="*/ 1886689 h 1971096"/>
                <a:gd name="connsiteX33" fmla="*/ 1326477 w 1971542"/>
                <a:gd name="connsiteY33" fmla="*/ 1910394 h 1971096"/>
                <a:gd name="connsiteX34" fmla="*/ 530063 w 1971542"/>
                <a:gd name="connsiteY34" fmla="*/ 1859643 h 1971096"/>
                <a:gd name="connsiteX35" fmla="*/ 474975 w 1971542"/>
                <a:gd name="connsiteY35" fmla="*/ 1828602 h 1971096"/>
                <a:gd name="connsiteX36" fmla="*/ 480413 w 1971542"/>
                <a:gd name="connsiteY36" fmla="*/ 1819630 h 1971096"/>
                <a:gd name="connsiteX37" fmla="*/ 534913 w 1971542"/>
                <a:gd name="connsiteY37" fmla="*/ 1850341 h 1971096"/>
                <a:gd name="connsiteX38" fmla="*/ 1441759 w 1971542"/>
                <a:gd name="connsiteY38" fmla="*/ 1859255 h 1971096"/>
                <a:gd name="connsiteX39" fmla="*/ 1436904 w 1971542"/>
                <a:gd name="connsiteY39" fmla="*/ 1849963 h 1971096"/>
                <a:gd name="connsiteX40" fmla="*/ 1491274 w 1971542"/>
                <a:gd name="connsiteY40" fmla="*/ 1819263 h 1971096"/>
                <a:gd name="connsiteX41" fmla="*/ 1496721 w 1971542"/>
                <a:gd name="connsiteY41" fmla="*/ 1828224 h 1971096"/>
                <a:gd name="connsiteX42" fmla="*/ 1441759 w 1971542"/>
                <a:gd name="connsiteY42" fmla="*/ 1859255 h 1971096"/>
                <a:gd name="connsiteX43" fmla="*/ 422000 w 1971542"/>
                <a:gd name="connsiteY43" fmla="*/ 1794099 h 1971096"/>
                <a:gd name="connsiteX44" fmla="*/ 371354 w 1971542"/>
                <a:gd name="connsiteY44" fmla="*/ 1756289 h 1971096"/>
                <a:gd name="connsiteX45" fmla="*/ 377892 w 1971542"/>
                <a:gd name="connsiteY45" fmla="*/ 1748083 h 1971096"/>
                <a:gd name="connsiteX46" fmla="*/ 428004 w 1971542"/>
                <a:gd name="connsiteY46" fmla="*/ 1785495 h 1971096"/>
                <a:gd name="connsiteX47" fmla="*/ 1549607 w 1971542"/>
                <a:gd name="connsiteY47" fmla="*/ 1793722 h 1971096"/>
                <a:gd name="connsiteX48" fmla="*/ 1543598 w 1971542"/>
                <a:gd name="connsiteY48" fmla="*/ 1785133 h 1971096"/>
                <a:gd name="connsiteX49" fmla="*/ 1593642 w 1971542"/>
                <a:gd name="connsiteY49" fmla="*/ 1747721 h 1971096"/>
                <a:gd name="connsiteX50" fmla="*/ 1600186 w 1971542"/>
                <a:gd name="connsiteY50" fmla="*/ 1755911 h 1971096"/>
                <a:gd name="connsiteX51" fmla="*/ 1549607 w 1971542"/>
                <a:gd name="connsiteY51" fmla="*/ 1793722 h 1971096"/>
                <a:gd name="connsiteX52" fmla="*/ 323229 w 1971542"/>
                <a:gd name="connsiteY52" fmla="*/ 1715316 h 1971096"/>
                <a:gd name="connsiteX53" fmla="*/ 277821 w 1971542"/>
                <a:gd name="connsiteY53" fmla="*/ 1671387 h 1971096"/>
                <a:gd name="connsiteX54" fmla="*/ 285351 w 1971542"/>
                <a:gd name="connsiteY54" fmla="*/ 1664088 h 1971096"/>
                <a:gd name="connsiteX55" fmla="*/ 330282 w 1971542"/>
                <a:gd name="connsiteY55" fmla="*/ 1707556 h 1971096"/>
                <a:gd name="connsiteX56" fmla="*/ 1648263 w 1971542"/>
                <a:gd name="connsiteY56" fmla="*/ 1714955 h 1971096"/>
                <a:gd name="connsiteX57" fmla="*/ 1641205 w 1971542"/>
                <a:gd name="connsiteY57" fmla="*/ 1707189 h 1971096"/>
                <a:gd name="connsiteX58" fmla="*/ 1686105 w 1971542"/>
                <a:gd name="connsiteY58" fmla="*/ 1663705 h 1971096"/>
                <a:gd name="connsiteX59" fmla="*/ 1693634 w 1971542"/>
                <a:gd name="connsiteY59" fmla="*/ 1670999 h 1971096"/>
                <a:gd name="connsiteX60" fmla="*/ 1648263 w 1971542"/>
                <a:gd name="connsiteY60" fmla="*/ 1714955 h 1971096"/>
                <a:gd name="connsiteX61" fmla="*/ 235312 w 1971542"/>
                <a:gd name="connsiteY61" fmla="*/ 1624667 h 1971096"/>
                <a:gd name="connsiteX62" fmla="*/ 195871 w 1971542"/>
                <a:gd name="connsiteY62" fmla="*/ 1575342 h 1971096"/>
                <a:gd name="connsiteX63" fmla="*/ 204265 w 1971542"/>
                <a:gd name="connsiteY63" fmla="*/ 1569055 h 1971096"/>
                <a:gd name="connsiteX64" fmla="*/ 243287 w 1971542"/>
                <a:gd name="connsiteY64" fmla="*/ 1617856 h 1971096"/>
                <a:gd name="connsiteX65" fmla="*/ 1736133 w 1971542"/>
                <a:gd name="connsiteY65" fmla="*/ 1624232 h 1971096"/>
                <a:gd name="connsiteX66" fmla="*/ 1728157 w 1971542"/>
                <a:gd name="connsiteY66" fmla="*/ 1617431 h 1971096"/>
                <a:gd name="connsiteX67" fmla="*/ 1767174 w 1971542"/>
                <a:gd name="connsiteY67" fmla="*/ 1568573 h 1971096"/>
                <a:gd name="connsiteX68" fmla="*/ 1775574 w 1971542"/>
                <a:gd name="connsiteY68" fmla="*/ 1574849 h 1971096"/>
                <a:gd name="connsiteX69" fmla="*/ 1736133 w 1971542"/>
                <a:gd name="connsiteY69" fmla="*/ 1624232 h 1971096"/>
                <a:gd name="connsiteX70" fmla="*/ 159670 w 1971542"/>
                <a:gd name="connsiteY70" fmla="*/ 1523605 h 1971096"/>
                <a:gd name="connsiteX71" fmla="*/ 126851 w 1971542"/>
                <a:gd name="connsiteY71" fmla="*/ 1469681 h 1971096"/>
                <a:gd name="connsiteX72" fmla="*/ 135980 w 1971542"/>
                <a:gd name="connsiteY72" fmla="*/ 1464516 h 1971096"/>
                <a:gd name="connsiteX73" fmla="*/ 168447 w 1971542"/>
                <a:gd name="connsiteY73" fmla="*/ 1517869 h 1971096"/>
                <a:gd name="connsiteX74" fmla="*/ 1811791 w 1971542"/>
                <a:gd name="connsiteY74" fmla="*/ 1523033 h 1971096"/>
                <a:gd name="connsiteX75" fmla="*/ 1803003 w 1971542"/>
                <a:gd name="connsiteY75" fmla="*/ 1517307 h 1971096"/>
                <a:gd name="connsiteX76" fmla="*/ 1835481 w 1971542"/>
                <a:gd name="connsiteY76" fmla="*/ 1463850 h 1971096"/>
                <a:gd name="connsiteX77" fmla="*/ 1844615 w 1971542"/>
                <a:gd name="connsiteY77" fmla="*/ 1469005 h 1971096"/>
                <a:gd name="connsiteX78" fmla="*/ 1811791 w 1971542"/>
                <a:gd name="connsiteY78" fmla="*/ 1523033 h 1971096"/>
                <a:gd name="connsiteX79" fmla="*/ 97566 w 1971542"/>
                <a:gd name="connsiteY79" fmla="*/ 1413770 h 1971096"/>
                <a:gd name="connsiteX80" fmla="*/ 71947 w 1971542"/>
                <a:gd name="connsiteY80" fmla="*/ 1356113 h 1971096"/>
                <a:gd name="connsiteX81" fmla="*/ 81663 w 1971542"/>
                <a:gd name="connsiteY81" fmla="*/ 1352170 h 1971096"/>
                <a:gd name="connsiteX82" fmla="*/ 107010 w 1971542"/>
                <a:gd name="connsiteY82" fmla="*/ 1409203 h 1971096"/>
                <a:gd name="connsiteX83" fmla="*/ 1873910 w 1971542"/>
                <a:gd name="connsiteY83" fmla="*/ 1412952 h 1971096"/>
                <a:gd name="connsiteX84" fmla="*/ 1864467 w 1971542"/>
                <a:gd name="connsiteY84" fmla="*/ 1408396 h 1971096"/>
                <a:gd name="connsiteX85" fmla="*/ 1889824 w 1971542"/>
                <a:gd name="connsiteY85" fmla="*/ 1351189 h 1971096"/>
                <a:gd name="connsiteX86" fmla="*/ 1899540 w 1971542"/>
                <a:gd name="connsiteY86" fmla="*/ 1355122 h 1971096"/>
                <a:gd name="connsiteX87" fmla="*/ 1873910 w 1971542"/>
                <a:gd name="connsiteY87" fmla="*/ 1412952 h 1971096"/>
                <a:gd name="connsiteX88" fmla="*/ 50055 w 1971542"/>
                <a:gd name="connsiteY88" fmla="*/ 1296857 h 1971096"/>
                <a:gd name="connsiteX89" fmla="*/ 32044 w 1971542"/>
                <a:gd name="connsiteY89" fmla="*/ 1236294 h 1971096"/>
                <a:gd name="connsiteX90" fmla="*/ 42185 w 1971542"/>
                <a:gd name="connsiteY90" fmla="*/ 1233631 h 1971096"/>
                <a:gd name="connsiteX91" fmla="*/ 60007 w 1971542"/>
                <a:gd name="connsiteY91" fmla="*/ 1293537 h 1971096"/>
                <a:gd name="connsiteX92" fmla="*/ 1921390 w 1971542"/>
                <a:gd name="connsiteY92" fmla="*/ 1295745 h 1971096"/>
                <a:gd name="connsiteX93" fmla="*/ 1911438 w 1971542"/>
                <a:gd name="connsiteY93" fmla="*/ 1292447 h 1971096"/>
                <a:gd name="connsiteX94" fmla="*/ 1929187 w 1971542"/>
                <a:gd name="connsiteY94" fmla="*/ 1232514 h 1971096"/>
                <a:gd name="connsiteX95" fmla="*/ 1939333 w 1971542"/>
                <a:gd name="connsiteY95" fmla="*/ 1235167 h 1971096"/>
                <a:gd name="connsiteX96" fmla="*/ 1921390 w 1971542"/>
                <a:gd name="connsiteY96" fmla="*/ 1295745 h 1971096"/>
                <a:gd name="connsiteX97" fmla="*/ 17976 w 1971542"/>
                <a:gd name="connsiteY97" fmla="*/ 1174715 h 1971096"/>
                <a:gd name="connsiteX98" fmla="*/ 7898 w 1971542"/>
                <a:gd name="connsiteY98" fmla="*/ 1112355 h 1971096"/>
                <a:gd name="connsiteX99" fmla="*/ 18296 w 1971542"/>
                <a:gd name="connsiteY99" fmla="*/ 1111012 h 1971096"/>
                <a:gd name="connsiteX100" fmla="*/ 28264 w 1971542"/>
                <a:gd name="connsiteY100" fmla="*/ 1172707 h 1971096"/>
                <a:gd name="connsiteX101" fmla="*/ 1953328 w 1971542"/>
                <a:gd name="connsiteY101" fmla="*/ 1173562 h 1971096"/>
                <a:gd name="connsiteX102" fmla="*/ 1943035 w 1971542"/>
                <a:gd name="connsiteY102" fmla="*/ 1171574 h 1971096"/>
                <a:gd name="connsiteX103" fmla="*/ 1952929 w 1971542"/>
                <a:gd name="connsiteY103" fmla="*/ 1109859 h 1971096"/>
                <a:gd name="connsiteX104" fmla="*/ 1963332 w 1971542"/>
                <a:gd name="connsiteY104" fmla="*/ 1111191 h 1971096"/>
                <a:gd name="connsiteX105" fmla="*/ 1953328 w 1971542"/>
                <a:gd name="connsiteY105" fmla="*/ 1173562 h 1971096"/>
                <a:gd name="connsiteX106" fmla="*/ 1831 w 1971542"/>
                <a:gd name="connsiteY106" fmla="*/ 1049486 h 1971096"/>
                <a:gd name="connsiteX107" fmla="*/ -230 w 1971542"/>
                <a:gd name="connsiteY107" fmla="*/ 986339 h 1971096"/>
                <a:gd name="connsiteX108" fmla="*/ 10257 w 1971542"/>
                <a:gd name="connsiteY108" fmla="*/ 986328 h 1971096"/>
                <a:gd name="connsiteX109" fmla="*/ 12302 w 1971542"/>
                <a:gd name="connsiteY109" fmla="*/ 1048809 h 1971096"/>
                <a:gd name="connsiteX110" fmla="*/ 1969325 w 1971542"/>
                <a:gd name="connsiteY110" fmla="*/ 1048311 h 1971096"/>
                <a:gd name="connsiteX111" fmla="*/ 1958859 w 1971542"/>
                <a:gd name="connsiteY111" fmla="*/ 1047645 h 1971096"/>
                <a:gd name="connsiteX112" fmla="*/ 1960826 w 1971542"/>
                <a:gd name="connsiteY112" fmla="*/ 985180 h 1971096"/>
                <a:gd name="connsiteX113" fmla="*/ 1960820 w 1971542"/>
                <a:gd name="connsiteY113" fmla="*/ 982883 h 1971096"/>
                <a:gd name="connsiteX114" fmla="*/ 1971307 w 1971542"/>
                <a:gd name="connsiteY114" fmla="*/ 982883 h 1971096"/>
                <a:gd name="connsiteX115" fmla="*/ 1971313 w 1971542"/>
                <a:gd name="connsiteY115" fmla="*/ 985143 h 1971096"/>
                <a:gd name="connsiteX116" fmla="*/ 1969325 w 1971542"/>
                <a:gd name="connsiteY116" fmla="*/ 1048311 h 1971096"/>
                <a:gd name="connsiteX117" fmla="*/ 12155 w 1971542"/>
                <a:gd name="connsiteY117" fmla="*/ 923857 h 1971096"/>
                <a:gd name="connsiteX118" fmla="*/ 1690 w 1971542"/>
                <a:gd name="connsiteY118" fmla="*/ 923213 h 1971096"/>
                <a:gd name="connsiteX119" fmla="*/ 7604 w 1971542"/>
                <a:gd name="connsiteY119" fmla="*/ 860322 h 1971096"/>
                <a:gd name="connsiteX120" fmla="*/ 18007 w 1971542"/>
                <a:gd name="connsiteY120" fmla="*/ 861633 h 1971096"/>
                <a:gd name="connsiteX121" fmla="*/ 12155 w 1971542"/>
                <a:gd name="connsiteY121" fmla="*/ 923857 h 1971096"/>
                <a:gd name="connsiteX122" fmla="*/ 1958718 w 1971542"/>
                <a:gd name="connsiteY122" fmla="*/ 920418 h 1971096"/>
                <a:gd name="connsiteX123" fmla="*/ 1952641 w 1971542"/>
                <a:gd name="connsiteY123" fmla="*/ 858215 h 1971096"/>
                <a:gd name="connsiteX124" fmla="*/ 1963038 w 1971542"/>
                <a:gd name="connsiteY124" fmla="*/ 856862 h 1971096"/>
                <a:gd name="connsiteX125" fmla="*/ 1969184 w 1971542"/>
                <a:gd name="connsiteY125" fmla="*/ 919731 h 1971096"/>
                <a:gd name="connsiteX126" fmla="*/ 27828 w 1971542"/>
                <a:gd name="connsiteY126" fmla="*/ 799918 h 1971096"/>
                <a:gd name="connsiteX127" fmla="*/ 17530 w 1971542"/>
                <a:gd name="connsiteY127" fmla="*/ 797936 h 1971096"/>
                <a:gd name="connsiteX128" fmla="*/ 31452 w 1971542"/>
                <a:gd name="connsiteY128" fmla="*/ 736320 h 1971096"/>
                <a:gd name="connsiteX129" fmla="*/ 41598 w 1971542"/>
                <a:gd name="connsiteY129" fmla="*/ 738957 h 1971096"/>
                <a:gd name="connsiteX130" fmla="*/ 27828 w 1971542"/>
                <a:gd name="connsiteY130" fmla="*/ 799918 h 1971096"/>
                <a:gd name="connsiteX131" fmla="*/ 1942589 w 1971542"/>
                <a:gd name="connsiteY131" fmla="*/ 796536 h 1971096"/>
                <a:gd name="connsiteX132" fmla="*/ 1928599 w 1971542"/>
                <a:gd name="connsiteY132" fmla="*/ 735622 h 1971096"/>
                <a:gd name="connsiteX133" fmla="*/ 1938740 w 1971542"/>
                <a:gd name="connsiteY133" fmla="*/ 732953 h 1971096"/>
                <a:gd name="connsiteX134" fmla="*/ 1952882 w 1971542"/>
                <a:gd name="connsiteY134" fmla="*/ 794517 h 1971096"/>
                <a:gd name="connsiteX135" fmla="*/ 59284 w 1971542"/>
                <a:gd name="connsiteY135" fmla="*/ 679009 h 1971096"/>
                <a:gd name="connsiteX136" fmla="*/ 49321 w 1971542"/>
                <a:gd name="connsiteY136" fmla="*/ 675726 h 1971096"/>
                <a:gd name="connsiteX137" fmla="*/ 71103 w 1971542"/>
                <a:gd name="connsiteY137" fmla="*/ 616313 h 1971096"/>
                <a:gd name="connsiteX138" fmla="*/ 80829 w 1971542"/>
                <a:gd name="connsiteY138" fmla="*/ 620240 h 1971096"/>
                <a:gd name="connsiteX139" fmla="*/ 59284 w 1971542"/>
                <a:gd name="connsiteY139" fmla="*/ 679009 h 1971096"/>
                <a:gd name="connsiteX140" fmla="*/ 1910719 w 1971542"/>
                <a:gd name="connsiteY140" fmla="*/ 675742 h 1971096"/>
                <a:gd name="connsiteX141" fmla="*/ 1889001 w 1971542"/>
                <a:gd name="connsiteY141" fmla="*/ 617136 h 1971096"/>
                <a:gd name="connsiteX142" fmla="*/ 1898706 w 1971542"/>
                <a:gd name="connsiteY142" fmla="*/ 613177 h 1971096"/>
                <a:gd name="connsiteX143" fmla="*/ 1920666 w 1971542"/>
                <a:gd name="connsiteY143" fmla="*/ 672412 h 1971096"/>
                <a:gd name="connsiteX144" fmla="*/ 106124 w 1971542"/>
                <a:gd name="connsiteY144" fmla="*/ 562992 h 1971096"/>
                <a:gd name="connsiteX145" fmla="*/ 96670 w 1971542"/>
                <a:gd name="connsiteY145" fmla="*/ 558446 h 1971096"/>
                <a:gd name="connsiteX146" fmla="*/ 125907 w 1971542"/>
                <a:gd name="connsiteY146" fmla="*/ 502367 h 1971096"/>
                <a:gd name="connsiteX147" fmla="*/ 135047 w 1971542"/>
                <a:gd name="connsiteY147" fmla="*/ 507511 h 1971096"/>
                <a:gd name="connsiteX148" fmla="*/ 106124 w 1971542"/>
                <a:gd name="connsiteY148" fmla="*/ 562992 h 1971096"/>
                <a:gd name="connsiteX149" fmla="*/ 1863586 w 1971542"/>
                <a:gd name="connsiteY149" fmla="*/ 560134 h 1971096"/>
                <a:gd name="connsiteX150" fmla="*/ 1834547 w 1971542"/>
                <a:gd name="connsiteY150" fmla="*/ 504857 h 1971096"/>
                <a:gd name="connsiteX151" fmla="*/ 1843671 w 1971542"/>
                <a:gd name="connsiteY151" fmla="*/ 499682 h 1971096"/>
                <a:gd name="connsiteX152" fmla="*/ 1873019 w 1971542"/>
                <a:gd name="connsiteY152" fmla="*/ 555562 h 1971096"/>
                <a:gd name="connsiteX153" fmla="*/ 167456 w 1971542"/>
                <a:gd name="connsiteY153" fmla="*/ 454006 h 1971096"/>
                <a:gd name="connsiteX154" fmla="*/ 158668 w 1971542"/>
                <a:gd name="connsiteY154" fmla="*/ 448291 h 1971096"/>
                <a:gd name="connsiteX155" fmla="*/ 194817 w 1971542"/>
                <a:gd name="connsiteY155" fmla="*/ 396433 h 1971096"/>
                <a:gd name="connsiteX156" fmla="*/ 203227 w 1971542"/>
                <a:gd name="connsiteY156" fmla="*/ 402699 h 1971096"/>
                <a:gd name="connsiteX157" fmla="*/ 167456 w 1971542"/>
                <a:gd name="connsiteY157" fmla="*/ 454006 h 1971096"/>
                <a:gd name="connsiteX158" fmla="*/ 1802017 w 1971542"/>
                <a:gd name="connsiteY158" fmla="*/ 451542 h 1971096"/>
                <a:gd name="connsiteX159" fmla="*/ 1766136 w 1971542"/>
                <a:gd name="connsiteY159" fmla="*/ 400397 h 1971096"/>
                <a:gd name="connsiteX160" fmla="*/ 1774525 w 1971542"/>
                <a:gd name="connsiteY160" fmla="*/ 394105 h 1971096"/>
                <a:gd name="connsiteX161" fmla="*/ 1810794 w 1971542"/>
                <a:gd name="connsiteY161" fmla="*/ 445795 h 1971096"/>
                <a:gd name="connsiteX162" fmla="*/ 242186 w 1971542"/>
                <a:gd name="connsiteY162" fmla="*/ 353799 h 1971096"/>
                <a:gd name="connsiteX163" fmla="*/ 234200 w 1971542"/>
                <a:gd name="connsiteY163" fmla="*/ 347008 h 1971096"/>
                <a:gd name="connsiteX164" fmla="*/ 276641 w 1971542"/>
                <a:gd name="connsiteY164" fmla="*/ 300195 h 1971096"/>
                <a:gd name="connsiteX165" fmla="*/ 284181 w 1971542"/>
                <a:gd name="connsiteY165" fmla="*/ 307483 h 1971096"/>
                <a:gd name="connsiteX166" fmla="*/ 242186 w 1971542"/>
                <a:gd name="connsiteY166" fmla="*/ 353799 h 1971096"/>
                <a:gd name="connsiteX167" fmla="*/ 1727056 w 1971542"/>
                <a:gd name="connsiteY167" fmla="*/ 351633 h 1971096"/>
                <a:gd name="connsiteX168" fmla="*/ 1684941 w 1971542"/>
                <a:gd name="connsiteY168" fmla="*/ 305454 h 1971096"/>
                <a:gd name="connsiteX169" fmla="*/ 1692455 w 1971542"/>
                <a:gd name="connsiteY169" fmla="*/ 298144 h 1971096"/>
                <a:gd name="connsiteX170" fmla="*/ 1735021 w 1971542"/>
                <a:gd name="connsiteY170" fmla="*/ 344822 h 1971096"/>
                <a:gd name="connsiteX171" fmla="*/ 329028 w 1971542"/>
                <a:gd name="connsiteY171" fmla="*/ 263936 h 1971096"/>
                <a:gd name="connsiteX172" fmla="*/ 321971 w 1971542"/>
                <a:gd name="connsiteY172" fmla="*/ 256186 h 1971096"/>
                <a:gd name="connsiteX173" fmla="*/ 369996 w 1971542"/>
                <a:gd name="connsiteY173" fmla="*/ 215167 h 1971096"/>
                <a:gd name="connsiteX174" fmla="*/ 376550 w 1971542"/>
                <a:gd name="connsiteY174" fmla="*/ 223352 h 1971096"/>
                <a:gd name="connsiteX175" fmla="*/ 329028 w 1971542"/>
                <a:gd name="connsiteY175" fmla="*/ 263936 h 1971096"/>
                <a:gd name="connsiteX176" fmla="*/ 1639957 w 1971542"/>
                <a:gd name="connsiteY176" fmla="*/ 262038 h 1971096"/>
                <a:gd name="connsiteX177" fmla="*/ 1592294 w 1971542"/>
                <a:gd name="connsiteY177" fmla="*/ 221569 h 1971096"/>
                <a:gd name="connsiteX178" fmla="*/ 1598827 w 1971542"/>
                <a:gd name="connsiteY178" fmla="*/ 213363 h 1971096"/>
                <a:gd name="connsiteX179" fmla="*/ 1646989 w 1971542"/>
                <a:gd name="connsiteY179" fmla="*/ 254262 h 1971096"/>
                <a:gd name="connsiteX180" fmla="*/ 426552 w 1971542"/>
                <a:gd name="connsiteY180" fmla="*/ 185882 h 1971096"/>
                <a:gd name="connsiteX181" fmla="*/ 420537 w 1971542"/>
                <a:gd name="connsiteY181" fmla="*/ 177293 h 1971096"/>
                <a:gd name="connsiteX182" fmla="*/ 473376 w 1971542"/>
                <a:gd name="connsiteY182" fmla="*/ 142739 h 1971096"/>
                <a:gd name="connsiteX183" fmla="*/ 478834 w 1971542"/>
                <a:gd name="connsiteY183" fmla="*/ 151694 h 1971096"/>
                <a:gd name="connsiteX184" fmla="*/ 426552 w 1971542"/>
                <a:gd name="connsiteY184" fmla="*/ 185882 h 1971096"/>
                <a:gd name="connsiteX185" fmla="*/ 1542140 w 1971542"/>
                <a:gd name="connsiteY185" fmla="*/ 184214 h 1971096"/>
                <a:gd name="connsiteX186" fmla="*/ 1489690 w 1971542"/>
                <a:gd name="connsiteY186" fmla="*/ 150137 h 1971096"/>
                <a:gd name="connsiteX187" fmla="*/ 1495122 w 1971542"/>
                <a:gd name="connsiteY187" fmla="*/ 141166 h 1971096"/>
                <a:gd name="connsiteX188" fmla="*/ 1548134 w 1971542"/>
                <a:gd name="connsiteY188" fmla="*/ 175605 h 1971096"/>
                <a:gd name="connsiteX189" fmla="*/ 533172 w 1971542"/>
                <a:gd name="connsiteY189" fmla="*/ 120926 h 1971096"/>
                <a:gd name="connsiteX190" fmla="*/ 528301 w 1971542"/>
                <a:gd name="connsiteY190" fmla="*/ 111640 h 1971096"/>
                <a:gd name="connsiteX191" fmla="*/ 585093 w 1971542"/>
                <a:gd name="connsiteY191" fmla="*/ 84138 h 1971096"/>
                <a:gd name="connsiteX192" fmla="*/ 589361 w 1971542"/>
                <a:gd name="connsiteY192" fmla="*/ 93717 h 1971096"/>
                <a:gd name="connsiteX193" fmla="*/ 533172 w 1971542"/>
                <a:gd name="connsiteY193" fmla="*/ 120926 h 1971096"/>
                <a:gd name="connsiteX194" fmla="*/ 1435153 w 1971542"/>
                <a:gd name="connsiteY194" fmla="*/ 119489 h 1971096"/>
                <a:gd name="connsiteX195" fmla="*/ 1378743 w 1971542"/>
                <a:gd name="connsiteY195" fmla="*/ 92401 h 1971096"/>
                <a:gd name="connsiteX196" fmla="*/ 1382980 w 1971542"/>
                <a:gd name="connsiteY196" fmla="*/ 82806 h 1971096"/>
                <a:gd name="connsiteX197" fmla="*/ 1439998 w 1971542"/>
                <a:gd name="connsiteY197" fmla="*/ 110187 h 1971096"/>
                <a:gd name="connsiteX198" fmla="*/ 647160 w 1971542"/>
                <a:gd name="connsiteY198" fmla="*/ 70195 h 1971096"/>
                <a:gd name="connsiteX199" fmla="*/ 643516 w 1971542"/>
                <a:gd name="connsiteY199" fmla="*/ 60359 h 1971096"/>
                <a:gd name="connsiteX200" fmla="*/ 703449 w 1971542"/>
                <a:gd name="connsiteY200" fmla="*/ 40365 h 1971096"/>
                <a:gd name="connsiteX201" fmla="*/ 706442 w 1971542"/>
                <a:gd name="connsiteY201" fmla="*/ 50417 h 1971096"/>
                <a:gd name="connsiteX202" fmla="*/ 647160 w 1971542"/>
                <a:gd name="connsiteY202" fmla="*/ 70195 h 1971096"/>
                <a:gd name="connsiteX203" fmla="*/ 1320688 w 1971542"/>
                <a:gd name="connsiteY203" fmla="*/ 69005 h 1971096"/>
                <a:gd name="connsiteX204" fmla="*/ 1261337 w 1971542"/>
                <a:gd name="connsiteY204" fmla="*/ 49436 h 1971096"/>
                <a:gd name="connsiteX205" fmla="*/ 1264295 w 1971542"/>
                <a:gd name="connsiteY205" fmla="*/ 39374 h 1971096"/>
                <a:gd name="connsiteX206" fmla="*/ 1324295 w 1971542"/>
                <a:gd name="connsiteY206" fmla="*/ 59158 h 1971096"/>
                <a:gd name="connsiteX207" fmla="*/ 766879 w 1971542"/>
                <a:gd name="connsiteY207" fmla="*/ 34503 h 1971096"/>
                <a:gd name="connsiteX208" fmla="*/ 764535 w 1971542"/>
                <a:gd name="connsiteY208" fmla="*/ 24284 h 1971096"/>
                <a:gd name="connsiteX209" fmla="*/ 826534 w 1971542"/>
                <a:gd name="connsiteY209" fmla="*/ 12166 h 1971096"/>
                <a:gd name="connsiteX210" fmla="*/ 828217 w 1971542"/>
                <a:gd name="connsiteY210" fmla="*/ 22522 h 1971096"/>
                <a:gd name="connsiteX211" fmla="*/ 766879 w 1971542"/>
                <a:gd name="connsiteY211" fmla="*/ 34503 h 1971096"/>
                <a:gd name="connsiteX212" fmla="*/ 1200838 w 1971542"/>
                <a:gd name="connsiteY212" fmla="*/ 33737 h 1971096"/>
                <a:gd name="connsiteX213" fmla="*/ 1139458 w 1971542"/>
                <a:gd name="connsiteY213" fmla="*/ 21971 h 1971096"/>
                <a:gd name="connsiteX214" fmla="*/ 1141105 w 1971542"/>
                <a:gd name="connsiteY214" fmla="*/ 11615 h 1971096"/>
                <a:gd name="connsiteX215" fmla="*/ 1203145 w 1971542"/>
                <a:gd name="connsiteY215" fmla="*/ 23508 h 1971096"/>
                <a:gd name="connsiteX216" fmla="*/ 890194 w 1971542"/>
                <a:gd name="connsiteY216" fmla="*/ 14494 h 1971096"/>
                <a:gd name="connsiteX217" fmla="*/ 889177 w 1971542"/>
                <a:gd name="connsiteY217" fmla="*/ 4060 h 1971096"/>
                <a:gd name="connsiteX218" fmla="*/ 952209 w 1971542"/>
                <a:gd name="connsiteY218" fmla="*/ -41 h 1971096"/>
                <a:gd name="connsiteX219" fmla="*/ 952555 w 1971542"/>
                <a:gd name="connsiteY219" fmla="*/ 10441 h 1971096"/>
                <a:gd name="connsiteX220" fmla="*/ 890194 w 1971542"/>
                <a:gd name="connsiteY220" fmla="*/ 14494 h 1971096"/>
                <a:gd name="connsiteX221" fmla="*/ 1077454 w 1971542"/>
                <a:gd name="connsiteY221" fmla="*/ 14169 h 1971096"/>
                <a:gd name="connsiteX222" fmla="*/ 1015078 w 1971542"/>
                <a:gd name="connsiteY222" fmla="*/ 10336 h 1971096"/>
                <a:gd name="connsiteX223" fmla="*/ 1015387 w 1971542"/>
                <a:gd name="connsiteY223" fmla="*/ -146 h 1971096"/>
                <a:gd name="connsiteX224" fmla="*/ 1078430 w 1971542"/>
                <a:gd name="connsiteY224" fmla="*/ 3729 h 19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971542" h="1971096">
                  <a:moveTo>
                    <a:pt x="985982" y="1970951"/>
                  </a:moveTo>
                  <a:cubicBezTo>
                    <a:pt x="975521" y="1970872"/>
                    <a:pt x="964935" y="1970799"/>
                    <a:pt x="954542" y="1970474"/>
                  </a:cubicBezTo>
                  <a:lnTo>
                    <a:pt x="954862" y="1959992"/>
                  </a:lnTo>
                  <a:cubicBezTo>
                    <a:pt x="965150" y="1960312"/>
                    <a:pt x="975673" y="1960454"/>
                    <a:pt x="985987" y="1960464"/>
                  </a:cubicBezTo>
                  <a:cubicBezTo>
                    <a:pt x="996348" y="1960464"/>
                    <a:pt x="1006909" y="1960296"/>
                    <a:pt x="1017380" y="1959955"/>
                  </a:cubicBezTo>
                  <a:lnTo>
                    <a:pt x="1017721" y="1970437"/>
                  </a:lnTo>
                  <a:cubicBezTo>
                    <a:pt x="1007129" y="1970778"/>
                    <a:pt x="996453" y="1970951"/>
                    <a:pt x="985982" y="1970951"/>
                  </a:cubicBezTo>
                  <a:close/>
                  <a:moveTo>
                    <a:pt x="891500" y="1966520"/>
                  </a:moveTo>
                  <a:cubicBezTo>
                    <a:pt x="870626" y="1964543"/>
                    <a:pt x="849542" y="1961869"/>
                    <a:pt x="828841" y="1958566"/>
                  </a:cubicBezTo>
                  <a:lnTo>
                    <a:pt x="830492" y="1948210"/>
                  </a:lnTo>
                  <a:cubicBezTo>
                    <a:pt x="850973" y="1951477"/>
                    <a:pt x="871832" y="1954130"/>
                    <a:pt x="892491" y="1956086"/>
                  </a:cubicBezTo>
                  <a:close/>
                  <a:moveTo>
                    <a:pt x="1080752" y="1966410"/>
                  </a:moveTo>
                  <a:lnTo>
                    <a:pt x="1079751" y="1955976"/>
                  </a:lnTo>
                  <a:cubicBezTo>
                    <a:pt x="1100400" y="1953999"/>
                    <a:pt x="1121258" y="1951319"/>
                    <a:pt x="1141739" y="1948021"/>
                  </a:cubicBezTo>
                  <a:lnTo>
                    <a:pt x="1143407" y="1958377"/>
                  </a:lnTo>
                  <a:cubicBezTo>
                    <a:pt x="1122705" y="1961707"/>
                    <a:pt x="1101621" y="1964412"/>
                    <a:pt x="1080752" y="1966410"/>
                  </a:cubicBezTo>
                  <a:close/>
                  <a:moveTo>
                    <a:pt x="766810" y="1946600"/>
                  </a:moveTo>
                  <a:cubicBezTo>
                    <a:pt x="746372" y="1941965"/>
                    <a:pt x="725801" y="1936596"/>
                    <a:pt x="705682" y="1930655"/>
                  </a:cubicBezTo>
                  <a:lnTo>
                    <a:pt x="708655" y="1920598"/>
                  </a:lnTo>
                  <a:cubicBezTo>
                    <a:pt x="728559" y="1926481"/>
                    <a:pt x="748909" y="1931782"/>
                    <a:pt x="769128" y="1936365"/>
                  </a:cubicBezTo>
                  <a:close/>
                  <a:moveTo>
                    <a:pt x="1205421" y="1946338"/>
                  </a:moveTo>
                  <a:lnTo>
                    <a:pt x="1203088" y="1936119"/>
                  </a:lnTo>
                  <a:cubicBezTo>
                    <a:pt x="1223359" y="1931494"/>
                    <a:pt x="1243698" y="1926161"/>
                    <a:pt x="1263545" y="1920268"/>
                  </a:cubicBezTo>
                  <a:lnTo>
                    <a:pt x="1266528" y="1930325"/>
                  </a:lnTo>
                  <a:cubicBezTo>
                    <a:pt x="1246472" y="1936281"/>
                    <a:pt x="1225907" y="1941666"/>
                    <a:pt x="1205416" y="1946338"/>
                  </a:cubicBezTo>
                  <a:close/>
                  <a:moveTo>
                    <a:pt x="645702" y="1910803"/>
                  </a:moveTo>
                  <a:cubicBezTo>
                    <a:pt x="625982" y="1903562"/>
                    <a:pt x="606245" y="1895581"/>
                    <a:pt x="587049" y="1887087"/>
                  </a:cubicBezTo>
                  <a:lnTo>
                    <a:pt x="591291" y="1877502"/>
                  </a:lnTo>
                  <a:cubicBezTo>
                    <a:pt x="610283" y="1885897"/>
                    <a:pt x="629804" y="1893793"/>
                    <a:pt x="649320" y="1900961"/>
                  </a:cubicBezTo>
                  <a:close/>
                  <a:moveTo>
                    <a:pt x="1326477" y="1910394"/>
                  </a:moveTo>
                  <a:lnTo>
                    <a:pt x="1322853" y="1900552"/>
                  </a:lnTo>
                  <a:cubicBezTo>
                    <a:pt x="1342249" y="1893411"/>
                    <a:pt x="1361702" y="1885519"/>
                    <a:pt x="1380678" y="1877104"/>
                  </a:cubicBezTo>
                  <a:lnTo>
                    <a:pt x="1384931" y="1886689"/>
                  </a:lnTo>
                  <a:cubicBezTo>
                    <a:pt x="1365750" y="1895199"/>
                    <a:pt x="1346082" y="1903174"/>
                    <a:pt x="1326477" y="1910394"/>
                  </a:cubicBezTo>
                  <a:close/>
                  <a:moveTo>
                    <a:pt x="530063" y="1859643"/>
                  </a:moveTo>
                  <a:cubicBezTo>
                    <a:pt x="511501" y="1849953"/>
                    <a:pt x="492965" y="1839508"/>
                    <a:pt x="474975" y="1828602"/>
                  </a:cubicBezTo>
                  <a:lnTo>
                    <a:pt x="480413" y="1819630"/>
                  </a:lnTo>
                  <a:cubicBezTo>
                    <a:pt x="498214" y="1830426"/>
                    <a:pt x="516550" y="1840756"/>
                    <a:pt x="534913" y="1850341"/>
                  </a:cubicBezTo>
                  <a:close/>
                  <a:moveTo>
                    <a:pt x="1441759" y="1859255"/>
                  </a:moveTo>
                  <a:lnTo>
                    <a:pt x="1436904" y="1849963"/>
                  </a:lnTo>
                  <a:cubicBezTo>
                    <a:pt x="1455225" y="1840384"/>
                    <a:pt x="1473519" y="1830054"/>
                    <a:pt x="1491274" y="1819263"/>
                  </a:cubicBezTo>
                  <a:lnTo>
                    <a:pt x="1496721" y="1828224"/>
                  </a:lnTo>
                  <a:cubicBezTo>
                    <a:pt x="1478773" y="1839135"/>
                    <a:pt x="1460285" y="1849570"/>
                    <a:pt x="1441759" y="1859255"/>
                  </a:cubicBezTo>
                  <a:close/>
                  <a:moveTo>
                    <a:pt x="422000" y="1794099"/>
                  </a:moveTo>
                  <a:cubicBezTo>
                    <a:pt x="404807" y="1782102"/>
                    <a:pt x="387771" y="1769376"/>
                    <a:pt x="371354" y="1756289"/>
                  </a:cubicBezTo>
                  <a:lnTo>
                    <a:pt x="377892" y="1748083"/>
                  </a:lnTo>
                  <a:cubicBezTo>
                    <a:pt x="394137" y="1761039"/>
                    <a:pt x="410994" y="1773624"/>
                    <a:pt x="428004" y="1785495"/>
                  </a:cubicBezTo>
                  <a:close/>
                  <a:moveTo>
                    <a:pt x="1549607" y="1793722"/>
                  </a:moveTo>
                  <a:lnTo>
                    <a:pt x="1543598" y="1785133"/>
                  </a:lnTo>
                  <a:cubicBezTo>
                    <a:pt x="1560603" y="1773246"/>
                    <a:pt x="1577439" y="1760662"/>
                    <a:pt x="1593642" y="1747721"/>
                  </a:cubicBezTo>
                  <a:lnTo>
                    <a:pt x="1600186" y="1755911"/>
                  </a:lnTo>
                  <a:cubicBezTo>
                    <a:pt x="1583810" y="1768994"/>
                    <a:pt x="1566790" y="1781709"/>
                    <a:pt x="1549607" y="1793722"/>
                  </a:cubicBezTo>
                  <a:close/>
                  <a:moveTo>
                    <a:pt x="323229" y="1715316"/>
                  </a:moveTo>
                  <a:cubicBezTo>
                    <a:pt x="307688" y="1701211"/>
                    <a:pt x="292408" y="1686425"/>
                    <a:pt x="277821" y="1671387"/>
                  </a:cubicBezTo>
                  <a:lnTo>
                    <a:pt x="285351" y="1664088"/>
                  </a:lnTo>
                  <a:cubicBezTo>
                    <a:pt x="299780" y="1678969"/>
                    <a:pt x="314903" y="1693593"/>
                    <a:pt x="330282" y="1707556"/>
                  </a:cubicBezTo>
                  <a:close/>
                  <a:moveTo>
                    <a:pt x="1648263" y="1714955"/>
                  </a:moveTo>
                  <a:lnTo>
                    <a:pt x="1641205" y="1707189"/>
                  </a:lnTo>
                  <a:cubicBezTo>
                    <a:pt x="1656547" y="1693257"/>
                    <a:pt x="1671649" y="1678623"/>
                    <a:pt x="1686105" y="1663705"/>
                  </a:cubicBezTo>
                  <a:lnTo>
                    <a:pt x="1693634" y="1670999"/>
                  </a:lnTo>
                  <a:cubicBezTo>
                    <a:pt x="1679032" y="1686079"/>
                    <a:pt x="1663763" y="1700865"/>
                    <a:pt x="1648263" y="1714955"/>
                  </a:cubicBezTo>
                  <a:close/>
                  <a:moveTo>
                    <a:pt x="235312" y="1624667"/>
                  </a:moveTo>
                  <a:cubicBezTo>
                    <a:pt x="221705" y="1608712"/>
                    <a:pt x="208434" y="1592116"/>
                    <a:pt x="195871" y="1575342"/>
                  </a:cubicBezTo>
                  <a:lnTo>
                    <a:pt x="204265" y="1569055"/>
                  </a:lnTo>
                  <a:cubicBezTo>
                    <a:pt x="216698" y="1585656"/>
                    <a:pt x="229822" y="1602079"/>
                    <a:pt x="243287" y="1617856"/>
                  </a:cubicBezTo>
                  <a:close/>
                  <a:moveTo>
                    <a:pt x="1736133" y="1624232"/>
                  </a:moveTo>
                  <a:lnTo>
                    <a:pt x="1728157" y="1617431"/>
                  </a:lnTo>
                  <a:cubicBezTo>
                    <a:pt x="1741617" y="1601638"/>
                    <a:pt x="1754747" y="1585195"/>
                    <a:pt x="1767174" y="1568573"/>
                  </a:cubicBezTo>
                  <a:lnTo>
                    <a:pt x="1775574" y="1574849"/>
                  </a:lnTo>
                  <a:cubicBezTo>
                    <a:pt x="1763011" y="1591649"/>
                    <a:pt x="1749745" y="1608266"/>
                    <a:pt x="1736133" y="1624232"/>
                  </a:cubicBezTo>
                  <a:close/>
                  <a:moveTo>
                    <a:pt x="159670" y="1523605"/>
                  </a:moveTo>
                  <a:cubicBezTo>
                    <a:pt x="148197" y="1506034"/>
                    <a:pt x="137155" y="1487892"/>
                    <a:pt x="126851" y="1469681"/>
                  </a:cubicBezTo>
                  <a:lnTo>
                    <a:pt x="135980" y="1464516"/>
                  </a:lnTo>
                  <a:cubicBezTo>
                    <a:pt x="146173" y="1482538"/>
                    <a:pt x="157095" y="1500486"/>
                    <a:pt x="168447" y="1517869"/>
                  </a:cubicBezTo>
                  <a:close/>
                  <a:moveTo>
                    <a:pt x="1811791" y="1523033"/>
                  </a:moveTo>
                  <a:lnTo>
                    <a:pt x="1803003" y="1517307"/>
                  </a:lnTo>
                  <a:cubicBezTo>
                    <a:pt x="1814360" y="1499894"/>
                    <a:pt x="1825282" y="1481914"/>
                    <a:pt x="1835481" y="1463850"/>
                  </a:cubicBezTo>
                  <a:lnTo>
                    <a:pt x="1844615" y="1469005"/>
                  </a:lnTo>
                  <a:cubicBezTo>
                    <a:pt x="1834312" y="1487262"/>
                    <a:pt x="1823269" y="1505442"/>
                    <a:pt x="1811791" y="1523033"/>
                  </a:cubicBezTo>
                  <a:close/>
                  <a:moveTo>
                    <a:pt x="97566" y="1413770"/>
                  </a:moveTo>
                  <a:cubicBezTo>
                    <a:pt x="88443" y="1394899"/>
                    <a:pt x="79822" y="1375503"/>
                    <a:pt x="71947" y="1356113"/>
                  </a:cubicBezTo>
                  <a:lnTo>
                    <a:pt x="81663" y="1352170"/>
                  </a:lnTo>
                  <a:cubicBezTo>
                    <a:pt x="89455" y="1371345"/>
                    <a:pt x="97981" y="1390536"/>
                    <a:pt x="107010" y="1409203"/>
                  </a:cubicBezTo>
                  <a:close/>
                  <a:moveTo>
                    <a:pt x="1873910" y="1412952"/>
                  </a:moveTo>
                  <a:lnTo>
                    <a:pt x="1864467" y="1408396"/>
                  </a:lnTo>
                  <a:cubicBezTo>
                    <a:pt x="1873491" y="1389697"/>
                    <a:pt x="1882022" y="1370454"/>
                    <a:pt x="1889824" y="1351189"/>
                  </a:cubicBezTo>
                  <a:lnTo>
                    <a:pt x="1899540" y="1355122"/>
                  </a:lnTo>
                  <a:cubicBezTo>
                    <a:pt x="1891654" y="1374596"/>
                    <a:pt x="1883034" y="1394055"/>
                    <a:pt x="1873910" y="1412952"/>
                  </a:cubicBezTo>
                  <a:close/>
                  <a:moveTo>
                    <a:pt x="50055" y="1296857"/>
                  </a:moveTo>
                  <a:cubicBezTo>
                    <a:pt x="43422" y="1276937"/>
                    <a:pt x="37361" y="1256561"/>
                    <a:pt x="32044" y="1236294"/>
                  </a:cubicBezTo>
                  <a:lnTo>
                    <a:pt x="42185" y="1233631"/>
                  </a:lnTo>
                  <a:cubicBezTo>
                    <a:pt x="47449" y="1253677"/>
                    <a:pt x="53443" y="1273838"/>
                    <a:pt x="60007" y="1293537"/>
                  </a:cubicBezTo>
                  <a:close/>
                  <a:moveTo>
                    <a:pt x="1921390" y="1295745"/>
                  </a:moveTo>
                  <a:lnTo>
                    <a:pt x="1911438" y="1292447"/>
                  </a:lnTo>
                  <a:cubicBezTo>
                    <a:pt x="1917961" y="1272768"/>
                    <a:pt x="1923938" y="1252602"/>
                    <a:pt x="1929187" y="1232514"/>
                  </a:cubicBezTo>
                  <a:lnTo>
                    <a:pt x="1939333" y="1235167"/>
                  </a:lnTo>
                  <a:cubicBezTo>
                    <a:pt x="1934026" y="1255475"/>
                    <a:pt x="1927986" y="1275856"/>
                    <a:pt x="1921390" y="1295745"/>
                  </a:cubicBezTo>
                  <a:close/>
                  <a:moveTo>
                    <a:pt x="17976" y="1174715"/>
                  </a:moveTo>
                  <a:cubicBezTo>
                    <a:pt x="13964" y="1154140"/>
                    <a:pt x="10577" y="1133161"/>
                    <a:pt x="7898" y="1112355"/>
                  </a:cubicBezTo>
                  <a:lnTo>
                    <a:pt x="18296" y="1111012"/>
                  </a:lnTo>
                  <a:cubicBezTo>
                    <a:pt x="20949" y="1131598"/>
                    <a:pt x="24305" y="1152352"/>
                    <a:pt x="28264" y="1172707"/>
                  </a:cubicBezTo>
                  <a:close/>
                  <a:moveTo>
                    <a:pt x="1953328" y="1173562"/>
                  </a:moveTo>
                  <a:lnTo>
                    <a:pt x="1943035" y="1171574"/>
                  </a:lnTo>
                  <a:cubicBezTo>
                    <a:pt x="1946967" y="1151224"/>
                    <a:pt x="1950302" y="1130460"/>
                    <a:pt x="1952929" y="1109859"/>
                  </a:cubicBezTo>
                  <a:lnTo>
                    <a:pt x="1963332" y="1111191"/>
                  </a:lnTo>
                  <a:cubicBezTo>
                    <a:pt x="1960679" y="1132012"/>
                    <a:pt x="1957307" y="1152997"/>
                    <a:pt x="1953328" y="1173562"/>
                  </a:cubicBezTo>
                  <a:close/>
                  <a:moveTo>
                    <a:pt x="1831" y="1049486"/>
                  </a:moveTo>
                  <a:cubicBezTo>
                    <a:pt x="489" y="1028580"/>
                    <a:pt x="-203" y="1007339"/>
                    <a:pt x="-230" y="986339"/>
                  </a:cubicBezTo>
                  <a:lnTo>
                    <a:pt x="10257" y="986328"/>
                  </a:lnTo>
                  <a:cubicBezTo>
                    <a:pt x="10284" y="1007108"/>
                    <a:pt x="10971" y="1028124"/>
                    <a:pt x="12302" y="1048809"/>
                  </a:cubicBezTo>
                  <a:close/>
                  <a:moveTo>
                    <a:pt x="1969325" y="1048311"/>
                  </a:moveTo>
                  <a:lnTo>
                    <a:pt x="1958859" y="1047645"/>
                  </a:lnTo>
                  <a:cubicBezTo>
                    <a:pt x="1960165" y="1026986"/>
                    <a:pt x="1960826" y="1005965"/>
                    <a:pt x="1960826" y="985180"/>
                  </a:cubicBezTo>
                  <a:lnTo>
                    <a:pt x="1960820" y="982883"/>
                  </a:lnTo>
                  <a:lnTo>
                    <a:pt x="1971307" y="982883"/>
                  </a:lnTo>
                  <a:lnTo>
                    <a:pt x="1971313" y="985143"/>
                  </a:lnTo>
                  <a:cubicBezTo>
                    <a:pt x="1971313" y="1006185"/>
                    <a:pt x="1970642" y="1027426"/>
                    <a:pt x="1969325" y="1048311"/>
                  </a:cubicBezTo>
                  <a:close/>
                  <a:moveTo>
                    <a:pt x="12155" y="923857"/>
                  </a:moveTo>
                  <a:lnTo>
                    <a:pt x="1690" y="923213"/>
                  </a:lnTo>
                  <a:cubicBezTo>
                    <a:pt x="2990" y="902270"/>
                    <a:pt x="4977" y="881113"/>
                    <a:pt x="7604" y="860322"/>
                  </a:cubicBezTo>
                  <a:lnTo>
                    <a:pt x="18007" y="861633"/>
                  </a:lnTo>
                  <a:cubicBezTo>
                    <a:pt x="15407" y="882203"/>
                    <a:pt x="13440" y="903141"/>
                    <a:pt x="12155" y="923857"/>
                  </a:cubicBezTo>
                  <a:close/>
                  <a:moveTo>
                    <a:pt x="1958718" y="920418"/>
                  </a:moveTo>
                  <a:cubicBezTo>
                    <a:pt x="1957355" y="899685"/>
                    <a:pt x="1955310" y="878758"/>
                    <a:pt x="1952641" y="858215"/>
                  </a:cubicBezTo>
                  <a:lnTo>
                    <a:pt x="1963038" y="856862"/>
                  </a:lnTo>
                  <a:cubicBezTo>
                    <a:pt x="1965734" y="877626"/>
                    <a:pt x="1967805" y="898778"/>
                    <a:pt x="1969184" y="919731"/>
                  </a:cubicBezTo>
                  <a:close/>
                  <a:moveTo>
                    <a:pt x="27828" y="799918"/>
                  </a:moveTo>
                  <a:lnTo>
                    <a:pt x="17530" y="797936"/>
                  </a:lnTo>
                  <a:cubicBezTo>
                    <a:pt x="21489" y="777355"/>
                    <a:pt x="26171" y="756622"/>
                    <a:pt x="31452" y="736320"/>
                  </a:cubicBezTo>
                  <a:lnTo>
                    <a:pt x="41598" y="738957"/>
                  </a:lnTo>
                  <a:cubicBezTo>
                    <a:pt x="36375" y="759045"/>
                    <a:pt x="31745" y="779552"/>
                    <a:pt x="27828" y="799918"/>
                  </a:cubicBezTo>
                  <a:close/>
                  <a:moveTo>
                    <a:pt x="1942589" y="796536"/>
                  </a:moveTo>
                  <a:cubicBezTo>
                    <a:pt x="1938599" y="776159"/>
                    <a:pt x="1933885" y="755668"/>
                    <a:pt x="1928599" y="735622"/>
                  </a:cubicBezTo>
                  <a:lnTo>
                    <a:pt x="1938740" y="732953"/>
                  </a:lnTo>
                  <a:cubicBezTo>
                    <a:pt x="1944089" y="753209"/>
                    <a:pt x="1948844" y="773926"/>
                    <a:pt x="1952882" y="794517"/>
                  </a:cubicBezTo>
                  <a:close/>
                  <a:moveTo>
                    <a:pt x="59284" y="679009"/>
                  </a:moveTo>
                  <a:lnTo>
                    <a:pt x="49321" y="675726"/>
                  </a:lnTo>
                  <a:cubicBezTo>
                    <a:pt x="55902" y="655796"/>
                    <a:pt x="63232" y="635808"/>
                    <a:pt x="71103" y="616313"/>
                  </a:cubicBezTo>
                  <a:lnTo>
                    <a:pt x="80829" y="620240"/>
                  </a:lnTo>
                  <a:cubicBezTo>
                    <a:pt x="73043" y="639525"/>
                    <a:pt x="65791" y="659298"/>
                    <a:pt x="59284" y="679009"/>
                  </a:cubicBezTo>
                  <a:close/>
                  <a:moveTo>
                    <a:pt x="1910719" y="675742"/>
                  </a:moveTo>
                  <a:cubicBezTo>
                    <a:pt x="1904133" y="656058"/>
                    <a:pt x="1896829" y="636343"/>
                    <a:pt x="1889001" y="617136"/>
                  </a:cubicBezTo>
                  <a:lnTo>
                    <a:pt x="1898706" y="613177"/>
                  </a:lnTo>
                  <a:cubicBezTo>
                    <a:pt x="1906624" y="632588"/>
                    <a:pt x="1914012" y="652519"/>
                    <a:pt x="1920666" y="672412"/>
                  </a:cubicBezTo>
                  <a:close/>
                  <a:moveTo>
                    <a:pt x="106124" y="562992"/>
                  </a:moveTo>
                  <a:lnTo>
                    <a:pt x="96670" y="558446"/>
                  </a:lnTo>
                  <a:cubicBezTo>
                    <a:pt x="105767" y="539533"/>
                    <a:pt x="115604" y="520667"/>
                    <a:pt x="125907" y="502367"/>
                  </a:cubicBezTo>
                  <a:lnTo>
                    <a:pt x="135047" y="507511"/>
                  </a:lnTo>
                  <a:cubicBezTo>
                    <a:pt x="124853" y="525616"/>
                    <a:pt x="115121" y="544283"/>
                    <a:pt x="106124" y="562992"/>
                  </a:cubicBezTo>
                  <a:close/>
                  <a:moveTo>
                    <a:pt x="1863586" y="560134"/>
                  </a:moveTo>
                  <a:cubicBezTo>
                    <a:pt x="1854551" y="541509"/>
                    <a:pt x="1844788" y="522911"/>
                    <a:pt x="1834547" y="504857"/>
                  </a:cubicBezTo>
                  <a:lnTo>
                    <a:pt x="1843671" y="499682"/>
                  </a:lnTo>
                  <a:cubicBezTo>
                    <a:pt x="1854022" y="517935"/>
                    <a:pt x="1863895" y="536733"/>
                    <a:pt x="1873019" y="555562"/>
                  </a:cubicBezTo>
                  <a:close/>
                  <a:moveTo>
                    <a:pt x="167456" y="454006"/>
                  </a:moveTo>
                  <a:lnTo>
                    <a:pt x="158668" y="448291"/>
                  </a:lnTo>
                  <a:cubicBezTo>
                    <a:pt x="170104" y="430710"/>
                    <a:pt x="182269" y="413259"/>
                    <a:pt x="194817" y="396433"/>
                  </a:cubicBezTo>
                  <a:lnTo>
                    <a:pt x="203227" y="402699"/>
                  </a:lnTo>
                  <a:cubicBezTo>
                    <a:pt x="190806" y="419352"/>
                    <a:pt x="178772" y="436614"/>
                    <a:pt x="167456" y="454006"/>
                  </a:cubicBezTo>
                  <a:close/>
                  <a:moveTo>
                    <a:pt x="1802017" y="451542"/>
                  </a:moveTo>
                  <a:cubicBezTo>
                    <a:pt x="1790670" y="434212"/>
                    <a:pt x="1778600" y="417003"/>
                    <a:pt x="1766136" y="400397"/>
                  </a:cubicBezTo>
                  <a:lnTo>
                    <a:pt x="1774525" y="394105"/>
                  </a:lnTo>
                  <a:cubicBezTo>
                    <a:pt x="1787120" y="410889"/>
                    <a:pt x="1799322" y="428282"/>
                    <a:pt x="1810794" y="445795"/>
                  </a:cubicBezTo>
                  <a:close/>
                  <a:moveTo>
                    <a:pt x="242186" y="353799"/>
                  </a:moveTo>
                  <a:lnTo>
                    <a:pt x="234200" y="347008"/>
                  </a:lnTo>
                  <a:cubicBezTo>
                    <a:pt x="247781" y="331026"/>
                    <a:pt x="262059" y="315275"/>
                    <a:pt x="276641" y="300195"/>
                  </a:cubicBezTo>
                  <a:lnTo>
                    <a:pt x="284181" y="307483"/>
                  </a:lnTo>
                  <a:cubicBezTo>
                    <a:pt x="269756" y="322406"/>
                    <a:pt x="255631" y="337989"/>
                    <a:pt x="242186" y="353799"/>
                  </a:cubicBezTo>
                  <a:close/>
                  <a:moveTo>
                    <a:pt x="1727056" y="351633"/>
                  </a:moveTo>
                  <a:cubicBezTo>
                    <a:pt x="1713576" y="335871"/>
                    <a:pt x="1699397" y="320335"/>
                    <a:pt x="1684941" y="305454"/>
                  </a:cubicBezTo>
                  <a:lnTo>
                    <a:pt x="1692455" y="298144"/>
                  </a:lnTo>
                  <a:cubicBezTo>
                    <a:pt x="1707073" y="313183"/>
                    <a:pt x="1721399" y="328887"/>
                    <a:pt x="1735021" y="344822"/>
                  </a:cubicBezTo>
                  <a:close/>
                  <a:moveTo>
                    <a:pt x="329028" y="263936"/>
                  </a:moveTo>
                  <a:lnTo>
                    <a:pt x="321971" y="256186"/>
                  </a:lnTo>
                  <a:cubicBezTo>
                    <a:pt x="337486" y="242050"/>
                    <a:pt x="353647" y="228249"/>
                    <a:pt x="369996" y="215167"/>
                  </a:cubicBezTo>
                  <a:lnTo>
                    <a:pt x="376550" y="223352"/>
                  </a:lnTo>
                  <a:cubicBezTo>
                    <a:pt x="360374" y="236298"/>
                    <a:pt x="344387" y="249952"/>
                    <a:pt x="329028" y="263936"/>
                  </a:cubicBezTo>
                  <a:close/>
                  <a:moveTo>
                    <a:pt x="1639957" y="262038"/>
                  </a:moveTo>
                  <a:cubicBezTo>
                    <a:pt x="1624578" y="248117"/>
                    <a:pt x="1608544" y="234499"/>
                    <a:pt x="1592294" y="221569"/>
                  </a:cubicBezTo>
                  <a:lnTo>
                    <a:pt x="1598827" y="213363"/>
                  </a:lnTo>
                  <a:cubicBezTo>
                    <a:pt x="1615250" y="226435"/>
                    <a:pt x="1631452" y="240194"/>
                    <a:pt x="1646989" y="254262"/>
                  </a:cubicBezTo>
                  <a:close/>
                  <a:moveTo>
                    <a:pt x="426552" y="185882"/>
                  </a:moveTo>
                  <a:lnTo>
                    <a:pt x="420537" y="177293"/>
                  </a:lnTo>
                  <a:cubicBezTo>
                    <a:pt x="437694" y="165270"/>
                    <a:pt x="455475" y="153645"/>
                    <a:pt x="473376" y="142739"/>
                  </a:cubicBezTo>
                  <a:lnTo>
                    <a:pt x="478834" y="151694"/>
                  </a:lnTo>
                  <a:cubicBezTo>
                    <a:pt x="461122" y="162485"/>
                    <a:pt x="443530" y="173990"/>
                    <a:pt x="426552" y="185882"/>
                  </a:cubicBezTo>
                  <a:close/>
                  <a:moveTo>
                    <a:pt x="1542140" y="184214"/>
                  </a:moveTo>
                  <a:cubicBezTo>
                    <a:pt x="1525068" y="172333"/>
                    <a:pt x="1507423" y="160865"/>
                    <a:pt x="1489690" y="150137"/>
                  </a:cubicBezTo>
                  <a:lnTo>
                    <a:pt x="1495122" y="141166"/>
                  </a:lnTo>
                  <a:cubicBezTo>
                    <a:pt x="1513044" y="152009"/>
                    <a:pt x="1530883" y="163597"/>
                    <a:pt x="1548134" y="175605"/>
                  </a:cubicBezTo>
                  <a:close/>
                  <a:moveTo>
                    <a:pt x="533172" y="120926"/>
                  </a:moveTo>
                  <a:lnTo>
                    <a:pt x="528301" y="111640"/>
                  </a:lnTo>
                  <a:cubicBezTo>
                    <a:pt x="546842" y="101913"/>
                    <a:pt x="565949" y="92664"/>
                    <a:pt x="585093" y="84138"/>
                  </a:cubicBezTo>
                  <a:lnTo>
                    <a:pt x="589361" y="93717"/>
                  </a:lnTo>
                  <a:cubicBezTo>
                    <a:pt x="570417" y="102149"/>
                    <a:pt x="551514" y="111304"/>
                    <a:pt x="533172" y="120926"/>
                  </a:cubicBezTo>
                  <a:close/>
                  <a:moveTo>
                    <a:pt x="1435153" y="119489"/>
                  </a:moveTo>
                  <a:cubicBezTo>
                    <a:pt x="1416738" y="109904"/>
                    <a:pt x="1397762" y="100791"/>
                    <a:pt x="1378743" y="92401"/>
                  </a:cubicBezTo>
                  <a:lnTo>
                    <a:pt x="1382980" y="82806"/>
                  </a:lnTo>
                  <a:cubicBezTo>
                    <a:pt x="1402198" y="91284"/>
                    <a:pt x="1421383" y="100497"/>
                    <a:pt x="1439998" y="110187"/>
                  </a:cubicBezTo>
                  <a:close/>
                  <a:moveTo>
                    <a:pt x="647160" y="70195"/>
                  </a:moveTo>
                  <a:lnTo>
                    <a:pt x="643516" y="60359"/>
                  </a:lnTo>
                  <a:cubicBezTo>
                    <a:pt x="663179" y="53086"/>
                    <a:pt x="683345" y="46358"/>
                    <a:pt x="703449" y="40365"/>
                  </a:cubicBezTo>
                  <a:lnTo>
                    <a:pt x="706442" y="50417"/>
                  </a:lnTo>
                  <a:cubicBezTo>
                    <a:pt x="686554" y="56342"/>
                    <a:pt x="666608" y="63001"/>
                    <a:pt x="647160" y="70195"/>
                  </a:cubicBezTo>
                  <a:close/>
                  <a:moveTo>
                    <a:pt x="1320688" y="69005"/>
                  </a:moveTo>
                  <a:cubicBezTo>
                    <a:pt x="1301198" y="61874"/>
                    <a:pt x="1281226" y="55288"/>
                    <a:pt x="1261337" y="49436"/>
                  </a:cubicBezTo>
                  <a:lnTo>
                    <a:pt x="1264295" y="39374"/>
                  </a:lnTo>
                  <a:cubicBezTo>
                    <a:pt x="1284403" y="45294"/>
                    <a:pt x="1304591" y="51948"/>
                    <a:pt x="1324295" y="59158"/>
                  </a:cubicBezTo>
                  <a:close/>
                  <a:moveTo>
                    <a:pt x="766879" y="34503"/>
                  </a:moveTo>
                  <a:lnTo>
                    <a:pt x="764535" y="24284"/>
                  </a:lnTo>
                  <a:cubicBezTo>
                    <a:pt x="784942" y="19606"/>
                    <a:pt x="805801" y="15532"/>
                    <a:pt x="826534" y="12166"/>
                  </a:cubicBezTo>
                  <a:lnTo>
                    <a:pt x="828217" y="22522"/>
                  </a:lnTo>
                  <a:cubicBezTo>
                    <a:pt x="807699" y="25851"/>
                    <a:pt x="787061" y="29878"/>
                    <a:pt x="766879" y="34503"/>
                  </a:cubicBezTo>
                  <a:close/>
                  <a:moveTo>
                    <a:pt x="1200838" y="33737"/>
                  </a:moveTo>
                  <a:cubicBezTo>
                    <a:pt x="1180619" y="29181"/>
                    <a:pt x="1159971" y="25227"/>
                    <a:pt x="1139458" y="21971"/>
                  </a:cubicBezTo>
                  <a:lnTo>
                    <a:pt x="1141105" y="11615"/>
                  </a:lnTo>
                  <a:cubicBezTo>
                    <a:pt x="1161832" y="14903"/>
                    <a:pt x="1182706" y="18904"/>
                    <a:pt x="1203145" y="23508"/>
                  </a:cubicBezTo>
                  <a:close/>
                  <a:moveTo>
                    <a:pt x="890194" y="14494"/>
                  </a:moveTo>
                  <a:lnTo>
                    <a:pt x="889177" y="4060"/>
                  </a:lnTo>
                  <a:cubicBezTo>
                    <a:pt x="909999" y="2041"/>
                    <a:pt x="931209" y="656"/>
                    <a:pt x="952209" y="-41"/>
                  </a:cubicBezTo>
                  <a:lnTo>
                    <a:pt x="952555" y="10441"/>
                  </a:lnTo>
                  <a:cubicBezTo>
                    <a:pt x="931775" y="11133"/>
                    <a:pt x="910796" y="12496"/>
                    <a:pt x="890194" y="14494"/>
                  </a:cubicBezTo>
                  <a:close/>
                  <a:moveTo>
                    <a:pt x="1077454" y="14169"/>
                  </a:moveTo>
                  <a:cubicBezTo>
                    <a:pt x="1056821" y="12239"/>
                    <a:pt x="1035832" y="10949"/>
                    <a:pt x="1015078" y="10336"/>
                  </a:cubicBezTo>
                  <a:lnTo>
                    <a:pt x="1015387" y="-146"/>
                  </a:lnTo>
                  <a:cubicBezTo>
                    <a:pt x="1036366" y="478"/>
                    <a:pt x="1057576" y="1779"/>
                    <a:pt x="1078430" y="3729"/>
                  </a:cubicBez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3960ACF-BBB8-494E-953F-5165DE477552}"/>
                </a:ext>
              </a:extLst>
            </p:cNvPr>
            <p:cNvSpPr/>
            <p:nvPr/>
          </p:nvSpPr>
          <p:spPr>
            <a:xfrm>
              <a:off x="3380108" y="1585868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EB42814-9DA4-4A8A-82E4-8CED9CA507E2}"/>
                </a:ext>
              </a:extLst>
            </p:cNvPr>
            <p:cNvSpPr/>
            <p:nvPr/>
          </p:nvSpPr>
          <p:spPr>
            <a:xfrm>
              <a:off x="4334418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925974-88B3-4ACD-84E9-29CC5EFBD4CC}"/>
                </a:ext>
              </a:extLst>
            </p:cNvPr>
            <p:cNvSpPr/>
            <p:nvPr/>
          </p:nvSpPr>
          <p:spPr>
            <a:xfrm>
              <a:off x="4035541" y="3284750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0767DB-AFAC-49A5-864F-E4CE51FA87A7}"/>
                </a:ext>
              </a:extLst>
            </p:cNvPr>
            <p:cNvSpPr/>
            <p:nvPr/>
          </p:nvSpPr>
          <p:spPr>
            <a:xfrm>
              <a:off x="2850518" y="3326697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62D033-DD0A-4D5C-A4AE-524C077541B1}"/>
                </a:ext>
              </a:extLst>
            </p:cNvPr>
            <p:cNvSpPr/>
            <p:nvPr/>
          </p:nvSpPr>
          <p:spPr>
            <a:xfrm>
              <a:off x="2493963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1E52D3E-09B2-4786-8638-0BA14BDF09BF}"/>
                </a:ext>
              </a:extLst>
            </p:cNvPr>
            <p:cNvSpPr/>
            <p:nvPr/>
          </p:nvSpPr>
          <p:spPr>
            <a:xfrm>
              <a:off x="3518488" y="1694774"/>
              <a:ext cx="216124" cy="275072"/>
            </a:xfrm>
            <a:custGeom>
              <a:avLst/>
              <a:gdLst>
                <a:gd name="connsiteX0" fmla="*/ 213442 w 216124"/>
                <a:gd name="connsiteY0" fmla="*/ 117743 h 275072"/>
                <a:gd name="connsiteX1" fmla="*/ 127480 w 216124"/>
                <a:gd name="connsiteY1" fmla="*/ 117743 h 275072"/>
                <a:gd name="connsiteX2" fmla="*/ 98007 w 216124"/>
                <a:gd name="connsiteY2" fmla="*/ 88270 h 275072"/>
                <a:gd name="connsiteX3" fmla="*/ 98007 w 216124"/>
                <a:gd name="connsiteY3" fmla="*/ 2308 h 275072"/>
                <a:gd name="connsiteX4" fmla="*/ 95553 w 216124"/>
                <a:gd name="connsiteY4" fmla="*/ -146 h 275072"/>
                <a:gd name="connsiteX5" fmla="*/ 95553 w 216124"/>
                <a:gd name="connsiteY5" fmla="*/ -146 h 275072"/>
                <a:gd name="connsiteX6" fmla="*/ 39065 w 216124"/>
                <a:gd name="connsiteY6" fmla="*/ -146 h 275072"/>
                <a:gd name="connsiteX7" fmla="*/ -230 w 216124"/>
                <a:gd name="connsiteY7" fmla="*/ 39149 h 275072"/>
                <a:gd name="connsiteX8" fmla="*/ -230 w 216124"/>
                <a:gd name="connsiteY8" fmla="*/ 235632 h 275072"/>
                <a:gd name="connsiteX9" fmla="*/ 39065 w 216124"/>
                <a:gd name="connsiteY9" fmla="*/ 274926 h 275072"/>
                <a:gd name="connsiteX10" fmla="*/ 176601 w 216124"/>
                <a:gd name="connsiteY10" fmla="*/ 274926 h 275072"/>
                <a:gd name="connsiteX11" fmla="*/ 215895 w 216124"/>
                <a:gd name="connsiteY11" fmla="*/ 235632 h 275072"/>
                <a:gd name="connsiteX12" fmla="*/ 215895 w 216124"/>
                <a:gd name="connsiteY12" fmla="*/ 120197 h 275072"/>
                <a:gd name="connsiteX13" fmla="*/ 213442 w 216124"/>
                <a:gd name="connsiteY13" fmla="*/ 117743 h 275072"/>
                <a:gd name="connsiteX14" fmla="*/ 213442 w 216124"/>
                <a:gd name="connsiteY14" fmla="*/ 117743 h 275072"/>
                <a:gd name="connsiteX15" fmla="*/ 156954 w 216124"/>
                <a:gd name="connsiteY15" fmla="*/ 215985 h 275072"/>
                <a:gd name="connsiteX16" fmla="*/ 58712 w 216124"/>
                <a:gd name="connsiteY16" fmla="*/ 215985 h 275072"/>
                <a:gd name="connsiteX17" fmla="*/ 48886 w 216124"/>
                <a:gd name="connsiteY17" fmla="*/ 206158 h 275072"/>
                <a:gd name="connsiteX18" fmla="*/ 58712 w 216124"/>
                <a:gd name="connsiteY18" fmla="*/ 196337 h 275072"/>
                <a:gd name="connsiteX19" fmla="*/ 156954 w 216124"/>
                <a:gd name="connsiteY19" fmla="*/ 196337 h 275072"/>
                <a:gd name="connsiteX20" fmla="*/ 166775 w 216124"/>
                <a:gd name="connsiteY20" fmla="*/ 206158 h 275072"/>
                <a:gd name="connsiteX21" fmla="*/ 156954 w 216124"/>
                <a:gd name="connsiteY21" fmla="*/ 215985 h 275072"/>
                <a:gd name="connsiteX22" fmla="*/ 156954 w 216124"/>
                <a:gd name="connsiteY22" fmla="*/ 166864 h 275072"/>
                <a:gd name="connsiteX23" fmla="*/ 58712 w 216124"/>
                <a:gd name="connsiteY23" fmla="*/ 166864 h 275072"/>
                <a:gd name="connsiteX24" fmla="*/ 48886 w 216124"/>
                <a:gd name="connsiteY24" fmla="*/ 157038 h 275072"/>
                <a:gd name="connsiteX25" fmla="*/ 58712 w 216124"/>
                <a:gd name="connsiteY25" fmla="*/ 147217 h 275072"/>
                <a:gd name="connsiteX26" fmla="*/ 156954 w 216124"/>
                <a:gd name="connsiteY26" fmla="*/ 147217 h 275072"/>
                <a:gd name="connsiteX27" fmla="*/ 166775 w 216124"/>
                <a:gd name="connsiteY27" fmla="*/ 157038 h 275072"/>
                <a:gd name="connsiteX28" fmla="*/ 156954 w 216124"/>
                <a:gd name="connsiteY28" fmla="*/ 166864 h 27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124" h="275072">
                  <a:moveTo>
                    <a:pt x="213442" y="117743"/>
                  </a:moveTo>
                  <a:lnTo>
                    <a:pt x="127480" y="117743"/>
                  </a:lnTo>
                  <a:cubicBezTo>
                    <a:pt x="111204" y="117743"/>
                    <a:pt x="98007" y="104550"/>
                    <a:pt x="98007" y="88270"/>
                  </a:cubicBezTo>
                  <a:lnTo>
                    <a:pt x="98007" y="2308"/>
                  </a:lnTo>
                  <a:cubicBezTo>
                    <a:pt x="98007" y="955"/>
                    <a:pt x="96911" y="-146"/>
                    <a:pt x="95553" y="-146"/>
                  </a:cubicBezTo>
                  <a:cubicBezTo>
                    <a:pt x="95553" y="-146"/>
                    <a:pt x="95553" y="-146"/>
                    <a:pt x="95553" y="-146"/>
                  </a:cubicBezTo>
                  <a:lnTo>
                    <a:pt x="39065" y="-146"/>
                  </a:lnTo>
                  <a:cubicBezTo>
                    <a:pt x="17362" y="-146"/>
                    <a:pt x="-230" y="17446"/>
                    <a:pt x="-230" y="39149"/>
                  </a:cubicBezTo>
                  <a:lnTo>
                    <a:pt x="-230" y="235632"/>
                  </a:lnTo>
                  <a:cubicBezTo>
                    <a:pt x="-230" y="257335"/>
                    <a:pt x="17362" y="274926"/>
                    <a:pt x="39065" y="274926"/>
                  </a:cubicBezTo>
                  <a:lnTo>
                    <a:pt x="176601" y="274926"/>
                  </a:lnTo>
                  <a:cubicBezTo>
                    <a:pt x="198304" y="274926"/>
                    <a:pt x="215895" y="257335"/>
                    <a:pt x="215895" y="235632"/>
                  </a:cubicBezTo>
                  <a:lnTo>
                    <a:pt x="215895" y="120197"/>
                  </a:lnTo>
                  <a:cubicBezTo>
                    <a:pt x="215895" y="118844"/>
                    <a:pt x="214800" y="117743"/>
                    <a:pt x="213442" y="117743"/>
                  </a:cubicBezTo>
                  <a:cubicBezTo>
                    <a:pt x="213442" y="117743"/>
                    <a:pt x="213442" y="117743"/>
                    <a:pt x="213442" y="117743"/>
                  </a:cubicBezTo>
                  <a:close/>
                  <a:moveTo>
                    <a:pt x="156954" y="215985"/>
                  </a:moveTo>
                  <a:lnTo>
                    <a:pt x="58712" y="215985"/>
                  </a:lnTo>
                  <a:cubicBezTo>
                    <a:pt x="53285" y="215985"/>
                    <a:pt x="48886" y="211585"/>
                    <a:pt x="48886" y="206158"/>
                  </a:cubicBezTo>
                  <a:cubicBezTo>
                    <a:pt x="48886" y="200731"/>
                    <a:pt x="53285" y="196337"/>
                    <a:pt x="58712" y="196337"/>
                  </a:cubicBezTo>
                  <a:lnTo>
                    <a:pt x="156954" y="196337"/>
                  </a:lnTo>
                  <a:cubicBezTo>
                    <a:pt x="162381" y="196337"/>
                    <a:pt x="166775" y="200731"/>
                    <a:pt x="166775" y="206158"/>
                  </a:cubicBezTo>
                  <a:cubicBezTo>
                    <a:pt x="166775" y="211585"/>
                    <a:pt x="162381" y="215985"/>
                    <a:pt x="156954" y="215985"/>
                  </a:cubicBezTo>
                  <a:close/>
                  <a:moveTo>
                    <a:pt x="156954" y="166864"/>
                  </a:moveTo>
                  <a:lnTo>
                    <a:pt x="58712" y="166864"/>
                  </a:lnTo>
                  <a:cubicBezTo>
                    <a:pt x="53285" y="166864"/>
                    <a:pt x="48886" y="162465"/>
                    <a:pt x="48886" y="157038"/>
                  </a:cubicBezTo>
                  <a:cubicBezTo>
                    <a:pt x="48886" y="151616"/>
                    <a:pt x="53285" y="147217"/>
                    <a:pt x="58712" y="147217"/>
                  </a:cubicBezTo>
                  <a:lnTo>
                    <a:pt x="156954" y="147217"/>
                  </a:lnTo>
                  <a:cubicBezTo>
                    <a:pt x="162381" y="147217"/>
                    <a:pt x="166775" y="151616"/>
                    <a:pt x="166775" y="157038"/>
                  </a:cubicBezTo>
                  <a:cubicBezTo>
                    <a:pt x="166775" y="162465"/>
                    <a:pt x="162381" y="166864"/>
                    <a:pt x="156954" y="16686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4B0B920-3143-4190-A73E-A151F7E6EFB0}"/>
                </a:ext>
              </a:extLst>
            </p:cNvPr>
            <p:cNvSpPr/>
            <p:nvPr/>
          </p:nvSpPr>
          <p:spPr>
            <a:xfrm>
              <a:off x="3636372" y="1702264"/>
              <a:ext cx="90753" cy="90751"/>
            </a:xfrm>
            <a:custGeom>
              <a:avLst/>
              <a:gdLst>
                <a:gd name="connsiteX0" fmla="*/ 90168 w 90753"/>
                <a:gd name="connsiteY0" fmla="*/ 88514 h 90751"/>
                <a:gd name="connsiteX1" fmla="*/ 1868 w 90753"/>
                <a:gd name="connsiteY1" fmla="*/ 214 h 90751"/>
                <a:gd name="connsiteX2" fmla="*/ 132 w 90753"/>
                <a:gd name="connsiteY2" fmla="*/ 214 h 90751"/>
                <a:gd name="connsiteX3" fmla="*/ -230 w 90753"/>
                <a:gd name="connsiteY3" fmla="*/ 1079 h 90751"/>
                <a:gd name="connsiteX4" fmla="*/ -230 w 90753"/>
                <a:gd name="connsiteY4" fmla="*/ 80780 h 90751"/>
                <a:gd name="connsiteX5" fmla="*/ 9597 w 90753"/>
                <a:gd name="connsiteY5" fmla="*/ 90606 h 90751"/>
                <a:gd name="connsiteX6" fmla="*/ 89303 w 90753"/>
                <a:gd name="connsiteY6" fmla="*/ 90606 h 90751"/>
                <a:gd name="connsiteX7" fmla="*/ 90524 w 90753"/>
                <a:gd name="connsiteY7" fmla="*/ 89374 h 90751"/>
                <a:gd name="connsiteX8" fmla="*/ 90168 w 90753"/>
                <a:gd name="connsiteY8" fmla="*/ 88509 h 9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53" h="90751">
                  <a:moveTo>
                    <a:pt x="90168" y="88514"/>
                  </a:moveTo>
                  <a:lnTo>
                    <a:pt x="1868" y="214"/>
                  </a:lnTo>
                  <a:cubicBezTo>
                    <a:pt x="1385" y="-268"/>
                    <a:pt x="609" y="-263"/>
                    <a:pt x="132" y="214"/>
                  </a:cubicBezTo>
                  <a:cubicBezTo>
                    <a:pt x="-99" y="445"/>
                    <a:pt x="-224" y="754"/>
                    <a:pt x="-230" y="1079"/>
                  </a:cubicBezTo>
                  <a:lnTo>
                    <a:pt x="-230" y="80780"/>
                  </a:lnTo>
                  <a:cubicBezTo>
                    <a:pt x="-230" y="86207"/>
                    <a:pt x="4170" y="90606"/>
                    <a:pt x="9597" y="90606"/>
                  </a:cubicBezTo>
                  <a:lnTo>
                    <a:pt x="89303" y="90606"/>
                  </a:lnTo>
                  <a:cubicBezTo>
                    <a:pt x="89979" y="90601"/>
                    <a:pt x="90524" y="90050"/>
                    <a:pt x="90524" y="89374"/>
                  </a:cubicBezTo>
                  <a:cubicBezTo>
                    <a:pt x="90524" y="89049"/>
                    <a:pt x="90393" y="88740"/>
                    <a:pt x="90168" y="8850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48BFE1-985F-47D1-B642-B6B6561BBB00}"/>
                </a:ext>
              </a:extLst>
            </p:cNvPr>
            <p:cNvSpPr/>
            <p:nvPr/>
          </p:nvSpPr>
          <p:spPr>
            <a:xfrm>
              <a:off x="4304572" y="3482643"/>
              <a:ext cx="26122" cy="26122"/>
            </a:xfrm>
            <a:custGeom>
              <a:avLst/>
              <a:gdLst>
                <a:gd name="connsiteX0" fmla="*/ 12827 w 26122"/>
                <a:gd name="connsiteY0" fmla="*/ -146 h 26122"/>
                <a:gd name="connsiteX1" fmla="*/ -230 w 26122"/>
                <a:gd name="connsiteY1" fmla="*/ 12926 h 26122"/>
                <a:gd name="connsiteX2" fmla="*/ 12842 w 26122"/>
                <a:gd name="connsiteY2" fmla="*/ 25977 h 26122"/>
                <a:gd name="connsiteX3" fmla="*/ 25893 w 26122"/>
                <a:gd name="connsiteY3" fmla="*/ 12910 h 26122"/>
                <a:gd name="connsiteX4" fmla="*/ 22066 w 26122"/>
                <a:gd name="connsiteY4" fmla="*/ 3677 h 26122"/>
                <a:gd name="connsiteX5" fmla="*/ 12827 w 26122"/>
                <a:gd name="connsiteY5" fmla="*/ -146 h 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2" h="26122">
                  <a:moveTo>
                    <a:pt x="12827" y="-146"/>
                  </a:moveTo>
                  <a:cubicBezTo>
                    <a:pt x="5612" y="-140"/>
                    <a:pt x="-230" y="5711"/>
                    <a:pt x="-230" y="12926"/>
                  </a:cubicBezTo>
                  <a:cubicBezTo>
                    <a:pt x="-224" y="20136"/>
                    <a:pt x="5627" y="25983"/>
                    <a:pt x="12842" y="25977"/>
                  </a:cubicBezTo>
                  <a:cubicBezTo>
                    <a:pt x="20052" y="25972"/>
                    <a:pt x="25898" y="20125"/>
                    <a:pt x="25893" y="12910"/>
                  </a:cubicBezTo>
                  <a:cubicBezTo>
                    <a:pt x="25893" y="9445"/>
                    <a:pt x="24514" y="6125"/>
                    <a:pt x="22066" y="3677"/>
                  </a:cubicBezTo>
                  <a:cubicBezTo>
                    <a:pt x="19612" y="1228"/>
                    <a:pt x="16293" y="-146"/>
                    <a:pt x="12827" y="-1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AB4F67-36F0-4317-9D33-2E9A086EA92D}"/>
                </a:ext>
              </a:extLst>
            </p:cNvPr>
            <p:cNvSpPr/>
            <p:nvPr/>
          </p:nvSpPr>
          <p:spPr>
            <a:xfrm>
              <a:off x="4172373" y="3421582"/>
              <a:ext cx="219217" cy="219219"/>
            </a:xfrm>
            <a:custGeom>
              <a:avLst/>
              <a:gdLst>
                <a:gd name="connsiteX0" fmla="*/ 217737 w 219217"/>
                <a:gd name="connsiteY0" fmla="*/ 8690 h 219219"/>
                <a:gd name="connsiteX1" fmla="*/ 217737 w 219217"/>
                <a:gd name="connsiteY1" fmla="*/ 8648 h 219219"/>
                <a:gd name="connsiteX2" fmla="*/ 210333 w 219217"/>
                <a:gd name="connsiteY2" fmla="*/ 1161 h 219219"/>
                <a:gd name="connsiteX3" fmla="*/ 147391 w 219217"/>
                <a:gd name="connsiteY3" fmla="*/ 11574 h 219219"/>
                <a:gd name="connsiteX4" fmla="*/ 81533 w 219217"/>
                <a:gd name="connsiteY4" fmla="*/ 53275 h 219219"/>
                <a:gd name="connsiteX5" fmla="*/ 67071 w 219217"/>
                <a:gd name="connsiteY5" fmla="*/ 69829 h 219219"/>
                <a:gd name="connsiteX6" fmla="*/ 38410 w 219217"/>
                <a:gd name="connsiteY6" fmla="*/ 74433 h 219219"/>
                <a:gd name="connsiteX7" fmla="*/ -61 w 219217"/>
                <a:gd name="connsiteY7" fmla="*/ 131754 h 219219"/>
                <a:gd name="connsiteX8" fmla="*/ 9986 w 219217"/>
                <a:gd name="connsiteY8" fmla="*/ 145838 h 219219"/>
                <a:gd name="connsiteX9" fmla="*/ 13247 w 219217"/>
                <a:gd name="connsiteY9" fmla="*/ 145943 h 219219"/>
                <a:gd name="connsiteX10" fmla="*/ 13310 w 219217"/>
                <a:gd name="connsiteY10" fmla="*/ 145943 h 219219"/>
                <a:gd name="connsiteX11" fmla="*/ 44781 w 219217"/>
                <a:gd name="connsiteY11" fmla="*/ 142509 h 219219"/>
                <a:gd name="connsiteX12" fmla="*/ 44902 w 219217"/>
                <a:gd name="connsiteY12" fmla="*/ 143615 h 219219"/>
                <a:gd name="connsiteX13" fmla="*/ 49747 w 219217"/>
                <a:gd name="connsiteY13" fmla="*/ 153756 h 219219"/>
                <a:gd name="connsiteX14" fmla="*/ 65105 w 219217"/>
                <a:gd name="connsiteY14" fmla="*/ 169125 h 219219"/>
                <a:gd name="connsiteX15" fmla="*/ 75240 w 219217"/>
                <a:gd name="connsiteY15" fmla="*/ 173975 h 219219"/>
                <a:gd name="connsiteX16" fmla="*/ 76295 w 219217"/>
                <a:gd name="connsiteY16" fmla="*/ 174085 h 219219"/>
                <a:gd name="connsiteX17" fmla="*/ 72866 w 219217"/>
                <a:gd name="connsiteY17" fmla="*/ 205519 h 219219"/>
                <a:gd name="connsiteX18" fmla="*/ 72866 w 219217"/>
                <a:gd name="connsiteY18" fmla="*/ 205588 h 219219"/>
                <a:gd name="connsiteX19" fmla="*/ 83777 w 219217"/>
                <a:gd name="connsiteY19" fmla="*/ 219011 h 219219"/>
                <a:gd name="connsiteX20" fmla="*/ 84910 w 219217"/>
                <a:gd name="connsiteY20" fmla="*/ 219074 h 219219"/>
                <a:gd name="connsiteX21" fmla="*/ 86939 w 219217"/>
                <a:gd name="connsiteY21" fmla="*/ 218911 h 219219"/>
                <a:gd name="connsiteX22" fmla="*/ 144287 w 219217"/>
                <a:gd name="connsiteY22" fmla="*/ 180419 h 219219"/>
                <a:gd name="connsiteX23" fmla="*/ 148911 w 219217"/>
                <a:gd name="connsiteY23" fmla="*/ 151868 h 219219"/>
                <a:gd name="connsiteX24" fmla="*/ 165523 w 219217"/>
                <a:gd name="connsiteY24" fmla="*/ 137412 h 219219"/>
                <a:gd name="connsiteX25" fmla="*/ 207271 w 219217"/>
                <a:gd name="connsiteY25" fmla="*/ 72073 h 219219"/>
                <a:gd name="connsiteX26" fmla="*/ 217737 w 219217"/>
                <a:gd name="connsiteY26" fmla="*/ 8690 h 219219"/>
                <a:gd name="connsiteX27" fmla="*/ 165350 w 219217"/>
                <a:gd name="connsiteY27" fmla="*/ 94263 h 219219"/>
                <a:gd name="connsiteX28" fmla="*/ 124676 w 219217"/>
                <a:gd name="connsiteY28" fmla="*/ 94285 h 219219"/>
                <a:gd name="connsiteX29" fmla="*/ 124655 w 219217"/>
                <a:gd name="connsiteY29" fmla="*/ 53616 h 219219"/>
                <a:gd name="connsiteX30" fmla="*/ 165329 w 219217"/>
                <a:gd name="connsiteY30" fmla="*/ 53595 h 219219"/>
                <a:gd name="connsiteX31" fmla="*/ 165350 w 219217"/>
                <a:gd name="connsiteY31" fmla="*/ 53616 h 219219"/>
                <a:gd name="connsiteX32" fmla="*/ 165654 w 219217"/>
                <a:gd name="connsiteY32" fmla="*/ 93959 h 21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217" h="219219">
                  <a:moveTo>
                    <a:pt x="217737" y="8690"/>
                  </a:moveTo>
                  <a:lnTo>
                    <a:pt x="217737" y="8648"/>
                  </a:lnTo>
                  <a:cubicBezTo>
                    <a:pt x="216893" y="4947"/>
                    <a:pt x="214025" y="2047"/>
                    <a:pt x="210333" y="1161"/>
                  </a:cubicBezTo>
                  <a:cubicBezTo>
                    <a:pt x="195751" y="-2400"/>
                    <a:pt x="172811" y="1397"/>
                    <a:pt x="147391" y="11574"/>
                  </a:cubicBezTo>
                  <a:cubicBezTo>
                    <a:pt x="122941" y="21075"/>
                    <a:pt x="100577" y="35238"/>
                    <a:pt x="81533" y="53275"/>
                  </a:cubicBezTo>
                  <a:cubicBezTo>
                    <a:pt x="76331" y="58445"/>
                    <a:pt x="71502" y="63977"/>
                    <a:pt x="67071" y="69829"/>
                  </a:cubicBezTo>
                  <a:cubicBezTo>
                    <a:pt x="57292" y="69153"/>
                    <a:pt x="47487" y="70726"/>
                    <a:pt x="38410" y="74433"/>
                  </a:cubicBezTo>
                  <a:cubicBezTo>
                    <a:pt x="10159" y="86865"/>
                    <a:pt x="2089" y="118688"/>
                    <a:pt x="-61" y="131754"/>
                  </a:cubicBezTo>
                  <a:cubicBezTo>
                    <a:pt x="-1172" y="138419"/>
                    <a:pt x="3321" y="144722"/>
                    <a:pt x="9986" y="145838"/>
                  </a:cubicBezTo>
                  <a:cubicBezTo>
                    <a:pt x="11066" y="146022"/>
                    <a:pt x="12162" y="146053"/>
                    <a:pt x="13247" y="145943"/>
                  </a:cubicBezTo>
                  <a:lnTo>
                    <a:pt x="13310" y="145943"/>
                  </a:lnTo>
                  <a:lnTo>
                    <a:pt x="44781" y="142509"/>
                  </a:lnTo>
                  <a:cubicBezTo>
                    <a:pt x="44823" y="142912"/>
                    <a:pt x="44865" y="143280"/>
                    <a:pt x="44902" y="143615"/>
                  </a:cubicBezTo>
                  <a:cubicBezTo>
                    <a:pt x="45306" y="147448"/>
                    <a:pt x="47015" y="151029"/>
                    <a:pt x="49747" y="153756"/>
                  </a:cubicBezTo>
                  <a:lnTo>
                    <a:pt x="65105" y="169125"/>
                  </a:lnTo>
                  <a:cubicBezTo>
                    <a:pt x="67827" y="171856"/>
                    <a:pt x="71408" y="173571"/>
                    <a:pt x="75240" y="173975"/>
                  </a:cubicBezTo>
                  <a:lnTo>
                    <a:pt x="76295" y="174085"/>
                  </a:lnTo>
                  <a:lnTo>
                    <a:pt x="72866" y="205519"/>
                  </a:lnTo>
                  <a:lnTo>
                    <a:pt x="72866" y="205588"/>
                  </a:lnTo>
                  <a:cubicBezTo>
                    <a:pt x="72173" y="212304"/>
                    <a:pt x="77055" y="218319"/>
                    <a:pt x="83777" y="219011"/>
                  </a:cubicBezTo>
                  <a:cubicBezTo>
                    <a:pt x="84154" y="219053"/>
                    <a:pt x="84532" y="219074"/>
                    <a:pt x="84910" y="219074"/>
                  </a:cubicBezTo>
                  <a:cubicBezTo>
                    <a:pt x="85591" y="219079"/>
                    <a:pt x="86268" y="219021"/>
                    <a:pt x="86939" y="218911"/>
                  </a:cubicBezTo>
                  <a:cubicBezTo>
                    <a:pt x="100079" y="216798"/>
                    <a:pt x="131886" y="208823"/>
                    <a:pt x="144287" y="180419"/>
                  </a:cubicBezTo>
                  <a:cubicBezTo>
                    <a:pt x="147962" y="171374"/>
                    <a:pt x="149541" y="161616"/>
                    <a:pt x="148911" y="151868"/>
                  </a:cubicBezTo>
                  <a:cubicBezTo>
                    <a:pt x="154784" y="147453"/>
                    <a:pt x="160337" y="142619"/>
                    <a:pt x="165523" y="137412"/>
                  </a:cubicBezTo>
                  <a:cubicBezTo>
                    <a:pt x="183549" y="118546"/>
                    <a:pt x="197728" y="96356"/>
                    <a:pt x="207271" y="72073"/>
                  </a:cubicBezTo>
                  <a:cubicBezTo>
                    <a:pt x="217391" y="46941"/>
                    <a:pt x="221203" y="23828"/>
                    <a:pt x="217737" y="8690"/>
                  </a:cubicBezTo>
                  <a:close/>
                  <a:moveTo>
                    <a:pt x="165350" y="94263"/>
                  </a:moveTo>
                  <a:cubicBezTo>
                    <a:pt x="154123" y="105500"/>
                    <a:pt x="135913" y="105511"/>
                    <a:pt x="124676" y="94285"/>
                  </a:cubicBezTo>
                  <a:cubicBezTo>
                    <a:pt x="113439" y="83064"/>
                    <a:pt x="113429" y="64853"/>
                    <a:pt x="124655" y="53616"/>
                  </a:cubicBezTo>
                  <a:cubicBezTo>
                    <a:pt x="135881" y="42379"/>
                    <a:pt x="154092" y="42369"/>
                    <a:pt x="165329" y="53595"/>
                  </a:cubicBezTo>
                  <a:lnTo>
                    <a:pt x="165350" y="53616"/>
                  </a:lnTo>
                  <a:cubicBezTo>
                    <a:pt x="176570" y="64675"/>
                    <a:pt x="176707" y="82733"/>
                    <a:pt x="165654" y="9395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2B56E07-02F8-4007-9644-0C18BBF8E036}"/>
                </a:ext>
              </a:extLst>
            </p:cNvPr>
            <p:cNvSpPr/>
            <p:nvPr/>
          </p:nvSpPr>
          <p:spPr>
            <a:xfrm>
              <a:off x="4180195" y="3570330"/>
              <a:ext cx="62625" cy="62643"/>
            </a:xfrm>
            <a:custGeom>
              <a:avLst/>
              <a:gdLst>
                <a:gd name="connsiteX0" fmla="*/ 55521 w 62625"/>
                <a:gd name="connsiteY0" fmla="*/ 24546 h 62643"/>
                <a:gd name="connsiteX1" fmla="*/ 50142 w 62625"/>
                <a:gd name="connsiteY1" fmla="*/ 25851 h 62643"/>
                <a:gd name="connsiteX2" fmla="*/ 40703 w 62625"/>
                <a:gd name="connsiteY2" fmla="*/ 32164 h 62643"/>
                <a:gd name="connsiteX3" fmla="*/ 30610 w 62625"/>
                <a:gd name="connsiteY3" fmla="*/ 29973 h 62643"/>
                <a:gd name="connsiteX4" fmla="*/ 30426 w 62625"/>
                <a:gd name="connsiteY4" fmla="*/ 22380 h 62643"/>
                <a:gd name="connsiteX5" fmla="*/ 36372 w 62625"/>
                <a:gd name="connsiteY5" fmla="*/ 12103 h 62643"/>
                <a:gd name="connsiteX6" fmla="*/ 34327 w 62625"/>
                <a:gd name="connsiteY6" fmla="*/ 1223 h 62643"/>
                <a:gd name="connsiteX7" fmla="*/ 28953 w 62625"/>
                <a:gd name="connsiteY7" fmla="*/ -88 h 62643"/>
                <a:gd name="connsiteX8" fmla="*/ 11518 w 62625"/>
                <a:gd name="connsiteY8" fmla="*/ 8459 h 62643"/>
                <a:gd name="connsiteX9" fmla="*/ 1351 w 62625"/>
                <a:gd name="connsiteY9" fmla="*/ 36475 h 62643"/>
                <a:gd name="connsiteX10" fmla="*/ -227 w 62625"/>
                <a:gd name="connsiteY10" fmla="*/ 54470 h 62643"/>
                <a:gd name="connsiteX11" fmla="*/ 7397 w 62625"/>
                <a:gd name="connsiteY11" fmla="*/ 62498 h 62643"/>
                <a:gd name="connsiteX12" fmla="*/ 7397 w 62625"/>
                <a:gd name="connsiteY12" fmla="*/ 62498 h 62643"/>
                <a:gd name="connsiteX13" fmla="*/ 7601 w 62625"/>
                <a:gd name="connsiteY13" fmla="*/ 62498 h 62643"/>
                <a:gd name="connsiteX14" fmla="*/ 7795 w 62625"/>
                <a:gd name="connsiteY14" fmla="*/ 62498 h 62643"/>
                <a:gd name="connsiteX15" fmla="*/ 25807 w 62625"/>
                <a:gd name="connsiteY15" fmla="*/ 60935 h 62643"/>
                <a:gd name="connsiteX16" fmla="*/ 53828 w 62625"/>
                <a:gd name="connsiteY16" fmla="*/ 50758 h 62643"/>
                <a:gd name="connsiteX17" fmla="*/ 62338 w 62625"/>
                <a:gd name="connsiteY17" fmla="*/ 33266 h 62643"/>
                <a:gd name="connsiteX18" fmla="*/ 55521 w 62625"/>
                <a:gd name="connsiteY18" fmla="*/ 24546 h 6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625" h="62643">
                  <a:moveTo>
                    <a:pt x="55521" y="24546"/>
                  </a:moveTo>
                  <a:cubicBezTo>
                    <a:pt x="53629" y="24310"/>
                    <a:pt x="51714" y="24776"/>
                    <a:pt x="50142" y="25851"/>
                  </a:cubicBezTo>
                  <a:cubicBezTo>
                    <a:pt x="47011" y="27991"/>
                    <a:pt x="43870" y="30104"/>
                    <a:pt x="40703" y="32164"/>
                  </a:cubicBezTo>
                  <a:cubicBezTo>
                    <a:pt x="37311" y="34346"/>
                    <a:pt x="32791" y="33365"/>
                    <a:pt x="30610" y="29973"/>
                  </a:cubicBezTo>
                  <a:cubicBezTo>
                    <a:pt x="29131" y="27676"/>
                    <a:pt x="29063" y="24745"/>
                    <a:pt x="30426" y="22380"/>
                  </a:cubicBezTo>
                  <a:lnTo>
                    <a:pt x="36372" y="12103"/>
                  </a:lnTo>
                  <a:cubicBezTo>
                    <a:pt x="38810" y="8532"/>
                    <a:pt x="37893" y="3661"/>
                    <a:pt x="34327" y="1223"/>
                  </a:cubicBezTo>
                  <a:cubicBezTo>
                    <a:pt x="32754" y="148"/>
                    <a:pt x="30840" y="-319"/>
                    <a:pt x="28953" y="-88"/>
                  </a:cubicBezTo>
                  <a:cubicBezTo>
                    <a:pt x="22351" y="746"/>
                    <a:pt x="16222" y="3755"/>
                    <a:pt x="11518" y="8459"/>
                  </a:cubicBezTo>
                  <a:cubicBezTo>
                    <a:pt x="9725" y="10252"/>
                    <a:pt x="4282" y="15705"/>
                    <a:pt x="1351" y="36475"/>
                  </a:cubicBezTo>
                  <a:cubicBezTo>
                    <a:pt x="512" y="42442"/>
                    <a:pt x="-12" y="48451"/>
                    <a:pt x="-227" y="54470"/>
                  </a:cubicBezTo>
                  <a:cubicBezTo>
                    <a:pt x="-337" y="58791"/>
                    <a:pt x="3076" y="62388"/>
                    <a:pt x="7397" y="62498"/>
                  </a:cubicBezTo>
                  <a:cubicBezTo>
                    <a:pt x="7397" y="62498"/>
                    <a:pt x="7397" y="62498"/>
                    <a:pt x="7397" y="62498"/>
                  </a:cubicBezTo>
                  <a:cubicBezTo>
                    <a:pt x="7465" y="62498"/>
                    <a:pt x="7533" y="62498"/>
                    <a:pt x="7601" y="62498"/>
                  </a:cubicBezTo>
                  <a:lnTo>
                    <a:pt x="7795" y="62498"/>
                  </a:lnTo>
                  <a:cubicBezTo>
                    <a:pt x="13825" y="62288"/>
                    <a:pt x="19834" y="61764"/>
                    <a:pt x="25807" y="60935"/>
                  </a:cubicBezTo>
                  <a:cubicBezTo>
                    <a:pt x="46587" y="57999"/>
                    <a:pt x="52040" y="52546"/>
                    <a:pt x="53828" y="50758"/>
                  </a:cubicBezTo>
                  <a:cubicBezTo>
                    <a:pt x="58557" y="46049"/>
                    <a:pt x="61557" y="39888"/>
                    <a:pt x="62338" y="33266"/>
                  </a:cubicBezTo>
                  <a:cubicBezTo>
                    <a:pt x="62862" y="28976"/>
                    <a:pt x="59810" y="25075"/>
                    <a:pt x="55521" y="245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92C6B6B-A9C4-4266-ABB0-4DCCCE3423AC}"/>
                </a:ext>
              </a:extLst>
            </p:cNvPr>
            <p:cNvSpPr/>
            <p:nvPr/>
          </p:nvSpPr>
          <p:spPr>
            <a:xfrm>
              <a:off x="2980897" y="3599924"/>
              <a:ext cx="44642" cy="107134"/>
            </a:xfrm>
            <a:custGeom>
              <a:avLst/>
              <a:gdLst>
                <a:gd name="connsiteX0" fmla="*/ 31021 w 44642"/>
                <a:gd name="connsiteY0" fmla="*/ 106989 h 107134"/>
                <a:gd name="connsiteX1" fmla="*/ 13162 w 44642"/>
                <a:gd name="connsiteY1" fmla="*/ 106989 h 107134"/>
                <a:gd name="connsiteX2" fmla="*/ -230 w 44642"/>
                <a:gd name="connsiteY2" fmla="*/ 93597 h 107134"/>
                <a:gd name="connsiteX3" fmla="*/ -230 w 44642"/>
                <a:gd name="connsiteY3" fmla="*/ 13246 h 107134"/>
                <a:gd name="connsiteX4" fmla="*/ 13162 w 44642"/>
                <a:gd name="connsiteY4" fmla="*/ -146 h 107134"/>
                <a:gd name="connsiteX5" fmla="*/ 31021 w 44642"/>
                <a:gd name="connsiteY5" fmla="*/ -146 h 107134"/>
                <a:gd name="connsiteX6" fmla="*/ 44413 w 44642"/>
                <a:gd name="connsiteY6" fmla="*/ 13246 h 107134"/>
                <a:gd name="connsiteX7" fmla="*/ 44413 w 44642"/>
                <a:gd name="connsiteY7" fmla="*/ 93597 h 107134"/>
                <a:gd name="connsiteX8" fmla="*/ 31021 w 44642"/>
                <a:gd name="connsiteY8" fmla="*/ 106989 h 10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42" h="107134">
                  <a:moveTo>
                    <a:pt x="31021" y="106989"/>
                  </a:moveTo>
                  <a:lnTo>
                    <a:pt x="13162" y="106989"/>
                  </a:lnTo>
                  <a:cubicBezTo>
                    <a:pt x="5769" y="106989"/>
                    <a:pt x="-230" y="100995"/>
                    <a:pt x="-230" y="93597"/>
                  </a:cubicBezTo>
                  <a:lnTo>
                    <a:pt x="-230" y="13246"/>
                  </a:lnTo>
                  <a:cubicBezTo>
                    <a:pt x="-230" y="5853"/>
                    <a:pt x="5769" y="-146"/>
                    <a:pt x="13162" y="-146"/>
                  </a:cubicBezTo>
                  <a:lnTo>
                    <a:pt x="31021" y="-146"/>
                  </a:lnTo>
                  <a:cubicBezTo>
                    <a:pt x="38415" y="-146"/>
                    <a:pt x="44413" y="5853"/>
                    <a:pt x="44413" y="13246"/>
                  </a:cubicBezTo>
                  <a:lnTo>
                    <a:pt x="44413" y="93597"/>
                  </a:lnTo>
                  <a:cubicBezTo>
                    <a:pt x="44413" y="100995"/>
                    <a:pt x="38415" y="106989"/>
                    <a:pt x="31021" y="10698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444F74-5200-4DC0-96AA-F4EF99C8D0CD}"/>
                </a:ext>
              </a:extLst>
            </p:cNvPr>
            <p:cNvSpPr/>
            <p:nvPr/>
          </p:nvSpPr>
          <p:spPr>
            <a:xfrm>
              <a:off x="3105890" y="3546357"/>
              <a:ext cx="44637" cy="160701"/>
            </a:xfrm>
            <a:custGeom>
              <a:avLst/>
              <a:gdLst>
                <a:gd name="connsiteX0" fmla="*/ 31016 w 44637"/>
                <a:gd name="connsiteY0" fmla="*/ 160556 h 160701"/>
                <a:gd name="connsiteX1" fmla="*/ 13162 w 44637"/>
                <a:gd name="connsiteY1" fmla="*/ 160556 h 160701"/>
                <a:gd name="connsiteX2" fmla="*/ -230 w 44637"/>
                <a:gd name="connsiteY2" fmla="*/ 147164 h 160701"/>
                <a:gd name="connsiteX3" fmla="*/ -230 w 44637"/>
                <a:gd name="connsiteY3" fmla="*/ 13246 h 160701"/>
                <a:gd name="connsiteX4" fmla="*/ 13162 w 44637"/>
                <a:gd name="connsiteY4" fmla="*/ -146 h 160701"/>
                <a:gd name="connsiteX5" fmla="*/ 31016 w 44637"/>
                <a:gd name="connsiteY5" fmla="*/ -146 h 160701"/>
                <a:gd name="connsiteX6" fmla="*/ 44408 w 44637"/>
                <a:gd name="connsiteY6" fmla="*/ 13246 h 160701"/>
                <a:gd name="connsiteX7" fmla="*/ 44408 w 44637"/>
                <a:gd name="connsiteY7" fmla="*/ 147164 h 160701"/>
                <a:gd name="connsiteX8" fmla="*/ 31016 w 44637"/>
                <a:gd name="connsiteY8" fmla="*/ 160556 h 16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160701">
                  <a:moveTo>
                    <a:pt x="31016" y="160556"/>
                  </a:moveTo>
                  <a:lnTo>
                    <a:pt x="13162" y="160556"/>
                  </a:lnTo>
                  <a:cubicBezTo>
                    <a:pt x="5764" y="160556"/>
                    <a:pt x="-230" y="154563"/>
                    <a:pt x="-230" y="147164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0" y="-146"/>
                    <a:pt x="44408" y="5853"/>
                    <a:pt x="44408" y="13246"/>
                  </a:cubicBezTo>
                  <a:lnTo>
                    <a:pt x="44408" y="147164"/>
                  </a:lnTo>
                  <a:cubicBezTo>
                    <a:pt x="44408" y="154563"/>
                    <a:pt x="38410" y="160556"/>
                    <a:pt x="31016" y="16055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74B3F3A-FC16-4802-9980-93AAAA11BCC3}"/>
                </a:ext>
              </a:extLst>
            </p:cNvPr>
            <p:cNvSpPr/>
            <p:nvPr/>
          </p:nvSpPr>
          <p:spPr>
            <a:xfrm>
              <a:off x="3168382" y="3483865"/>
              <a:ext cx="44637" cy="223193"/>
            </a:xfrm>
            <a:custGeom>
              <a:avLst/>
              <a:gdLst>
                <a:gd name="connsiteX0" fmla="*/ 31016 w 44637"/>
                <a:gd name="connsiteY0" fmla="*/ 223048 h 223193"/>
                <a:gd name="connsiteX1" fmla="*/ 13162 w 44637"/>
                <a:gd name="connsiteY1" fmla="*/ 223048 h 223193"/>
                <a:gd name="connsiteX2" fmla="*/ -230 w 44637"/>
                <a:gd name="connsiteY2" fmla="*/ 209656 h 223193"/>
                <a:gd name="connsiteX3" fmla="*/ -230 w 44637"/>
                <a:gd name="connsiteY3" fmla="*/ 13246 h 223193"/>
                <a:gd name="connsiteX4" fmla="*/ 13162 w 44637"/>
                <a:gd name="connsiteY4" fmla="*/ -146 h 223193"/>
                <a:gd name="connsiteX5" fmla="*/ 31016 w 44637"/>
                <a:gd name="connsiteY5" fmla="*/ -146 h 223193"/>
                <a:gd name="connsiteX6" fmla="*/ 44408 w 44637"/>
                <a:gd name="connsiteY6" fmla="*/ 13246 h 223193"/>
                <a:gd name="connsiteX7" fmla="*/ 44408 w 44637"/>
                <a:gd name="connsiteY7" fmla="*/ 209656 h 223193"/>
                <a:gd name="connsiteX8" fmla="*/ 31016 w 44637"/>
                <a:gd name="connsiteY8" fmla="*/ 223048 h 22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223193">
                  <a:moveTo>
                    <a:pt x="31016" y="223048"/>
                  </a:moveTo>
                  <a:lnTo>
                    <a:pt x="13162" y="223048"/>
                  </a:lnTo>
                  <a:cubicBezTo>
                    <a:pt x="5769" y="223048"/>
                    <a:pt x="-230" y="217054"/>
                    <a:pt x="-230" y="209656"/>
                  </a:cubicBezTo>
                  <a:lnTo>
                    <a:pt x="-230" y="13246"/>
                  </a:lnTo>
                  <a:cubicBezTo>
                    <a:pt x="-230" y="5848"/>
                    <a:pt x="5769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48"/>
                    <a:pt x="44408" y="13246"/>
                  </a:cubicBezTo>
                  <a:lnTo>
                    <a:pt x="44408" y="209656"/>
                  </a:lnTo>
                  <a:cubicBezTo>
                    <a:pt x="44408" y="217054"/>
                    <a:pt x="38415" y="223048"/>
                    <a:pt x="31016" y="22304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A48D957-7715-44E3-BBDB-4DDE083B7075}"/>
                </a:ext>
              </a:extLst>
            </p:cNvPr>
            <p:cNvSpPr/>
            <p:nvPr/>
          </p:nvSpPr>
          <p:spPr>
            <a:xfrm>
              <a:off x="3043394" y="3439222"/>
              <a:ext cx="44637" cy="267836"/>
            </a:xfrm>
            <a:custGeom>
              <a:avLst/>
              <a:gdLst>
                <a:gd name="connsiteX0" fmla="*/ 31016 w 44637"/>
                <a:gd name="connsiteY0" fmla="*/ 267690 h 267836"/>
                <a:gd name="connsiteX1" fmla="*/ 13162 w 44637"/>
                <a:gd name="connsiteY1" fmla="*/ 267690 h 267836"/>
                <a:gd name="connsiteX2" fmla="*/ -230 w 44637"/>
                <a:gd name="connsiteY2" fmla="*/ 254299 h 267836"/>
                <a:gd name="connsiteX3" fmla="*/ -230 w 44637"/>
                <a:gd name="connsiteY3" fmla="*/ 13246 h 267836"/>
                <a:gd name="connsiteX4" fmla="*/ 13162 w 44637"/>
                <a:gd name="connsiteY4" fmla="*/ -146 h 267836"/>
                <a:gd name="connsiteX5" fmla="*/ 31016 w 44637"/>
                <a:gd name="connsiteY5" fmla="*/ -146 h 267836"/>
                <a:gd name="connsiteX6" fmla="*/ 44408 w 44637"/>
                <a:gd name="connsiteY6" fmla="*/ 13246 h 267836"/>
                <a:gd name="connsiteX7" fmla="*/ 44408 w 44637"/>
                <a:gd name="connsiteY7" fmla="*/ 254299 h 267836"/>
                <a:gd name="connsiteX8" fmla="*/ 31016 w 44637"/>
                <a:gd name="connsiteY8" fmla="*/ 267690 h 267836"/>
                <a:gd name="connsiteX9" fmla="*/ 31016 w 44637"/>
                <a:gd name="connsiteY9" fmla="*/ 267690 h 2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37" h="267836">
                  <a:moveTo>
                    <a:pt x="31016" y="267690"/>
                  </a:moveTo>
                  <a:lnTo>
                    <a:pt x="13162" y="267690"/>
                  </a:lnTo>
                  <a:cubicBezTo>
                    <a:pt x="5764" y="267690"/>
                    <a:pt x="-230" y="261697"/>
                    <a:pt x="-230" y="254299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53"/>
                    <a:pt x="44408" y="13246"/>
                  </a:cubicBezTo>
                  <a:lnTo>
                    <a:pt x="44408" y="254299"/>
                  </a:lnTo>
                  <a:cubicBezTo>
                    <a:pt x="44408" y="261697"/>
                    <a:pt x="38415" y="267690"/>
                    <a:pt x="31016" y="267690"/>
                  </a:cubicBezTo>
                  <a:cubicBezTo>
                    <a:pt x="31016" y="267690"/>
                    <a:pt x="31016" y="267690"/>
                    <a:pt x="31016" y="267690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260B304-1CB4-45AF-B649-3B358AE40C3B}"/>
                </a:ext>
              </a:extLst>
            </p:cNvPr>
            <p:cNvSpPr/>
            <p:nvPr/>
          </p:nvSpPr>
          <p:spPr>
            <a:xfrm>
              <a:off x="4463602" y="2479677"/>
              <a:ext cx="133638" cy="133237"/>
            </a:xfrm>
            <a:custGeom>
              <a:avLst/>
              <a:gdLst>
                <a:gd name="connsiteX0" fmla="*/ 128832 w 133638"/>
                <a:gd name="connsiteY0" fmla="*/ 17196 h 133237"/>
                <a:gd name="connsiteX1" fmla="*/ 116080 w 133638"/>
                <a:gd name="connsiteY1" fmla="*/ 4433 h 133237"/>
                <a:gd name="connsiteX2" fmla="*/ 94021 w 133638"/>
                <a:gd name="connsiteY2" fmla="*/ 4375 h 133237"/>
                <a:gd name="connsiteX3" fmla="*/ 5333 w 133638"/>
                <a:gd name="connsiteY3" fmla="*/ 86231 h 133237"/>
                <a:gd name="connsiteX4" fmla="*/ -215 w 133638"/>
                <a:gd name="connsiteY4" fmla="*/ 97494 h 133237"/>
                <a:gd name="connsiteX5" fmla="*/ 4284 w 133638"/>
                <a:gd name="connsiteY5" fmla="*/ 109192 h 133237"/>
                <a:gd name="connsiteX6" fmla="*/ 23339 w 133638"/>
                <a:gd name="connsiteY6" fmla="*/ 128457 h 133237"/>
                <a:gd name="connsiteX7" fmla="*/ 23376 w 133638"/>
                <a:gd name="connsiteY7" fmla="*/ 128493 h 133237"/>
                <a:gd name="connsiteX8" fmla="*/ 34460 w 133638"/>
                <a:gd name="connsiteY8" fmla="*/ 133092 h 133237"/>
                <a:gd name="connsiteX9" fmla="*/ 35037 w 133638"/>
                <a:gd name="connsiteY9" fmla="*/ 133092 h 133237"/>
                <a:gd name="connsiteX10" fmla="*/ 46358 w 133638"/>
                <a:gd name="connsiteY10" fmla="*/ 127634 h 133237"/>
                <a:gd name="connsiteX11" fmla="*/ 128780 w 133638"/>
                <a:gd name="connsiteY11" fmla="*/ 39349 h 133237"/>
                <a:gd name="connsiteX12" fmla="*/ 128874 w 133638"/>
                <a:gd name="connsiteY12" fmla="*/ 17238 h 1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638" h="133237">
                  <a:moveTo>
                    <a:pt x="128832" y="17196"/>
                  </a:moveTo>
                  <a:lnTo>
                    <a:pt x="116080" y="4433"/>
                  </a:lnTo>
                  <a:cubicBezTo>
                    <a:pt x="109992" y="-1649"/>
                    <a:pt x="100140" y="-1675"/>
                    <a:pt x="94021" y="4375"/>
                  </a:cubicBezTo>
                  <a:lnTo>
                    <a:pt x="5333" y="86231"/>
                  </a:lnTo>
                  <a:cubicBezTo>
                    <a:pt x="2077" y="89110"/>
                    <a:pt x="84" y="93158"/>
                    <a:pt x="-215" y="97494"/>
                  </a:cubicBezTo>
                  <a:cubicBezTo>
                    <a:pt x="-403" y="101851"/>
                    <a:pt x="1227" y="106088"/>
                    <a:pt x="4284" y="109192"/>
                  </a:cubicBezTo>
                  <a:lnTo>
                    <a:pt x="23339" y="128457"/>
                  </a:lnTo>
                  <a:lnTo>
                    <a:pt x="23376" y="128493"/>
                  </a:lnTo>
                  <a:cubicBezTo>
                    <a:pt x="26317" y="131425"/>
                    <a:pt x="30302" y="133082"/>
                    <a:pt x="34460" y="133092"/>
                  </a:cubicBezTo>
                  <a:lnTo>
                    <a:pt x="35037" y="133092"/>
                  </a:lnTo>
                  <a:cubicBezTo>
                    <a:pt x="39384" y="132851"/>
                    <a:pt x="43458" y="130884"/>
                    <a:pt x="46358" y="127634"/>
                  </a:cubicBezTo>
                  <a:lnTo>
                    <a:pt x="128780" y="39349"/>
                  </a:lnTo>
                  <a:cubicBezTo>
                    <a:pt x="134915" y="33272"/>
                    <a:pt x="134957" y="23372"/>
                    <a:pt x="128874" y="1723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D499D1A-EC44-4744-8491-E261C448568D}"/>
                </a:ext>
              </a:extLst>
            </p:cNvPr>
            <p:cNvSpPr/>
            <p:nvPr/>
          </p:nvSpPr>
          <p:spPr>
            <a:xfrm>
              <a:off x="4541574" y="2394030"/>
              <a:ext cx="156543" cy="121849"/>
            </a:xfrm>
            <a:custGeom>
              <a:avLst/>
              <a:gdLst>
                <a:gd name="connsiteX0" fmla="*/ 153386 w 156543"/>
                <a:gd name="connsiteY0" fmla="*/ 77051 h 121849"/>
                <a:gd name="connsiteX1" fmla="*/ 153234 w 156543"/>
                <a:gd name="connsiteY1" fmla="*/ 76899 h 121849"/>
                <a:gd name="connsiteX2" fmla="*/ 136491 w 156543"/>
                <a:gd name="connsiteY2" fmla="*/ 60329 h 121849"/>
                <a:gd name="connsiteX3" fmla="*/ 129025 w 156543"/>
                <a:gd name="connsiteY3" fmla="*/ 57267 h 121849"/>
                <a:gd name="connsiteX4" fmla="*/ 122780 w 156543"/>
                <a:gd name="connsiteY4" fmla="*/ 59291 h 121849"/>
                <a:gd name="connsiteX5" fmla="*/ 122822 w 156543"/>
                <a:gd name="connsiteY5" fmla="*/ 58699 h 121849"/>
                <a:gd name="connsiteX6" fmla="*/ 120279 w 156543"/>
                <a:gd name="connsiteY6" fmla="*/ 46376 h 121849"/>
                <a:gd name="connsiteX7" fmla="*/ 108161 w 156543"/>
                <a:gd name="connsiteY7" fmla="*/ 32334 h 121849"/>
                <a:gd name="connsiteX8" fmla="*/ 108124 w 156543"/>
                <a:gd name="connsiteY8" fmla="*/ 32292 h 121849"/>
                <a:gd name="connsiteX9" fmla="*/ 65757 w 156543"/>
                <a:gd name="connsiteY9" fmla="*/ 4963 h 121849"/>
                <a:gd name="connsiteX10" fmla="*/ 39823 w 156543"/>
                <a:gd name="connsiteY10" fmla="*/ -144 h 121849"/>
                <a:gd name="connsiteX11" fmla="*/ 8184 w 156543"/>
                <a:gd name="connsiteY11" fmla="*/ 10936 h 121849"/>
                <a:gd name="connsiteX12" fmla="*/ 1257 w 156543"/>
                <a:gd name="connsiteY12" fmla="*/ 18864 h 121849"/>
                <a:gd name="connsiteX13" fmla="*/ 3003 w 156543"/>
                <a:gd name="connsiteY13" fmla="*/ 29781 h 121849"/>
                <a:gd name="connsiteX14" fmla="*/ 10371 w 156543"/>
                <a:gd name="connsiteY14" fmla="*/ 30756 h 121849"/>
                <a:gd name="connsiteX15" fmla="*/ 14560 w 156543"/>
                <a:gd name="connsiteY15" fmla="*/ 29471 h 121849"/>
                <a:gd name="connsiteX16" fmla="*/ 23574 w 156543"/>
                <a:gd name="connsiteY16" fmla="*/ 28905 h 121849"/>
                <a:gd name="connsiteX17" fmla="*/ 41013 w 156543"/>
                <a:gd name="connsiteY17" fmla="*/ 35302 h 121849"/>
                <a:gd name="connsiteX18" fmla="*/ 49932 w 156543"/>
                <a:gd name="connsiteY18" fmla="*/ 55379 h 121849"/>
                <a:gd name="connsiteX19" fmla="*/ 40164 w 156543"/>
                <a:gd name="connsiteY19" fmla="*/ 72227 h 121849"/>
                <a:gd name="connsiteX20" fmla="*/ 40872 w 156543"/>
                <a:gd name="connsiteY20" fmla="*/ 82483 h 121849"/>
                <a:gd name="connsiteX21" fmla="*/ 57682 w 156543"/>
                <a:gd name="connsiteY21" fmla="*/ 99299 h 121849"/>
                <a:gd name="connsiteX22" fmla="*/ 68431 w 156543"/>
                <a:gd name="connsiteY22" fmla="*/ 99597 h 121849"/>
                <a:gd name="connsiteX23" fmla="*/ 82956 w 156543"/>
                <a:gd name="connsiteY23" fmla="*/ 87386 h 121849"/>
                <a:gd name="connsiteX24" fmla="*/ 90139 w 156543"/>
                <a:gd name="connsiteY24" fmla="*/ 84554 h 121849"/>
                <a:gd name="connsiteX25" fmla="*/ 95656 w 156543"/>
                <a:gd name="connsiteY25" fmla="*/ 85713 h 121849"/>
                <a:gd name="connsiteX26" fmla="*/ 95503 w 156543"/>
                <a:gd name="connsiteY26" fmla="*/ 86179 h 121849"/>
                <a:gd name="connsiteX27" fmla="*/ 94617 w 156543"/>
                <a:gd name="connsiteY27" fmla="*/ 87024 h 121849"/>
                <a:gd name="connsiteX28" fmla="*/ 94470 w 156543"/>
                <a:gd name="connsiteY28" fmla="*/ 87160 h 121849"/>
                <a:gd name="connsiteX29" fmla="*/ 94439 w 156543"/>
                <a:gd name="connsiteY29" fmla="*/ 102031 h 121849"/>
                <a:gd name="connsiteX30" fmla="*/ 94491 w 156543"/>
                <a:gd name="connsiteY30" fmla="*/ 102083 h 121849"/>
                <a:gd name="connsiteX31" fmla="*/ 111234 w 156543"/>
                <a:gd name="connsiteY31" fmla="*/ 118652 h 121849"/>
                <a:gd name="connsiteX32" fmla="*/ 118695 w 156543"/>
                <a:gd name="connsiteY32" fmla="*/ 121704 h 121849"/>
                <a:gd name="connsiteX33" fmla="*/ 126136 w 156543"/>
                <a:gd name="connsiteY33" fmla="*/ 118673 h 121849"/>
                <a:gd name="connsiteX34" fmla="*/ 153249 w 156543"/>
                <a:gd name="connsiteY34" fmla="*/ 91890 h 121849"/>
                <a:gd name="connsiteX35" fmla="*/ 153522 w 156543"/>
                <a:gd name="connsiteY35" fmla="*/ 91601 h 121849"/>
                <a:gd name="connsiteX36" fmla="*/ 153386 w 156543"/>
                <a:gd name="connsiteY36" fmla="*/ 77051 h 12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6543" h="121849">
                  <a:moveTo>
                    <a:pt x="153386" y="77051"/>
                  </a:moveTo>
                  <a:lnTo>
                    <a:pt x="153234" y="76899"/>
                  </a:lnTo>
                  <a:lnTo>
                    <a:pt x="136491" y="60329"/>
                  </a:lnTo>
                  <a:cubicBezTo>
                    <a:pt x="134509" y="58352"/>
                    <a:pt x="131825" y="57251"/>
                    <a:pt x="129025" y="57267"/>
                  </a:cubicBezTo>
                  <a:cubicBezTo>
                    <a:pt x="126781" y="57272"/>
                    <a:pt x="124594" y="57980"/>
                    <a:pt x="122780" y="59291"/>
                  </a:cubicBezTo>
                  <a:cubicBezTo>
                    <a:pt x="122780" y="59081"/>
                    <a:pt x="122806" y="58877"/>
                    <a:pt x="122822" y="58699"/>
                  </a:cubicBezTo>
                  <a:cubicBezTo>
                    <a:pt x="123498" y="54415"/>
                    <a:pt x="122596" y="50036"/>
                    <a:pt x="120279" y="46376"/>
                  </a:cubicBezTo>
                  <a:cubicBezTo>
                    <a:pt x="116593" y="41400"/>
                    <a:pt x="112539" y="36707"/>
                    <a:pt x="108161" y="32334"/>
                  </a:cubicBezTo>
                  <a:lnTo>
                    <a:pt x="108124" y="32292"/>
                  </a:lnTo>
                  <a:cubicBezTo>
                    <a:pt x="95886" y="20552"/>
                    <a:pt x="81498" y="11271"/>
                    <a:pt x="65757" y="4963"/>
                  </a:cubicBezTo>
                  <a:cubicBezTo>
                    <a:pt x="57525" y="1587"/>
                    <a:pt x="48716" y="-149"/>
                    <a:pt x="39823" y="-144"/>
                  </a:cubicBezTo>
                  <a:cubicBezTo>
                    <a:pt x="28308" y="-249"/>
                    <a:pt x="17119" y="3674"/>
                    <a:pt x="8184" y="10936"/>
                  </a:cubicBezTo>
                  <a:cubicBezTo>
                    <a:pt x="5641" y="13364"/>
                    <a:pt x="3323" y="16017"/>
                    <a:pt x="1257" y="18864"/>
                  </a:cubicBezTo>
                  <a:cubicBezTo>
                    <a:pt x="-1275" y="22356"/>
                    <a:pt x="-494" y="27248"/>
                    <a:pt x="3003" y="29781"/>
                  </a:cubicBezTo>
                  <a:cubicBezTo>
                    <a:pt x="5138" y="31328"/>
                    <a:pt x="7906" y="31695"/>
                    <a:pt x="10371" y="30756"/>
                  </a:cubicBezTo>
                  <a:cubicBezTo>
                    <a:pt x="11739" y="30242"/>
                    <a:pt x="13139" y="29812"/>
                    <a:pt x="14560" y="29471"/>
                  </a:cubicBezTo>
                  <a:cubicBezTo>
                    <a:pt x="17523" y="28842"/>
                    <a:pt x="20559" y="28653"/>
                    <a:pt x="23574" y="28905"/>
                  </a:cubicBezTo>
                  <a:cubicBezTo>
                    <a:pt x="29829" y="29561"/>
                    <a:pt x="35822" y="31758"/>
                    <a:pt x="41013" y="35302"/>
                  </a:cubicBezTo>
                  <a:cubicBezTo>
                    <a:pt x="46912" y="40268"/>
                    <a:pt x="50200" y="47672"/>
                    <a:pt x="49932" y="55379"/>
                  </a:cubicBezTo>
                  <a:cubicBezTo>
                    <a:pt x="47767" y="61556"/>
                    <a:pt x="44448" y="67272"/>
                    <a:pt x="40164" y="72227"/>
                  </a:cubicBezTo>
                  <a:cubicBezTo>
                    <a:pt x="37799" y="75341"/>
                    <a:pt x="38103" y="79725"/>
                    <a:pt x="40872" y="82483"/>
                  </a:cubicBezTo>
                  <a:lnTo>
                    <a:pt x="57682" y="99299"/>
                  </a:lnTo>
                  <a:cubicBezTo>
                    <a:pt x="60619" y="102240"/>
                    <a:pt x="65338" y="102371"/>
                    <a:pt x="68431" y="99597"/>
                  </a:cubicBezTo>
                  <a:cubicBezTo>
                    <a:pt x="73187" y="95356"/>
                    <a:pt x="80428" y="88953"/>
                    <a:pt x="82956" y="87386"/>
                  </a:cubicBezTo>
                  <a:cubicBezTo>
                    <a:pt x="85121" y="85938"/>
                    <a:pt x="87570" y="84973"/>
                    <a:pt x="90139" y="84554"/>
                  </a:cubicBezTo>
                  <a:cubicBezTo>
                    <a:pt x="92053" y="84365"/>
                    <a:pt x="93983" y="84769"/>
                    <a:pt x="95656" y="85713"/>
                  </a:cubicBezTo>
                  <a:cubicBezTo>
                    <a:pt x="95671" y="85886"/>
                    <a:pt x="95619" y="86054"/>
                    <a:pt x="95503" y="86179"/>
                  </a:cubicBezTo>
                  <a:lnTo>
                    <a:pt x="94617" y="87024"/>
                  </a:lnTo>
                  <a:lnTo>
                    <a:pt x="94470" y="87160"/>
                  </a:lnTo>
                  <a:cubicBezTo>
                    <a:pt x="90354" y="91260"/>
                    <a:pt x="90344" y="97914"/>
                    <a:pt x="94439" y="102031"/>
                  </a:cubicBezTo>
                  <a:lnTo>
                    <a:pt x="94491" y="102083"/>
                  </a:lnTo>
                  <a:lnTo>
                    <a:pt x="111234" y="118652"/>
                  </a:lnTo>
                  <a:cubicBezTo>
                    <a:pt x="113210" y="120624"/>
                    <a:pt x="115900" y="121725"/>
                    <a:pt x="118695" y="121704"/>
                  </a:cubicBezTo>
                  <a:cubicBezTo>
                    <a:pt x="121479" y="121709"/>
                    <a:pt x="124148" y="120619"/>
                    <a:pt x="126136" y="118673"/>
                  </a:cubicBezTo>
                  <a:lnTo>
                    <a:pt x="153249" y="91890"/>
                  </a:lnTo>
                  <a:cubicBezTo>
                    <a:pt x="153344" y="91795"/>
                    <a:pt x="153433" y="91701"/>
                    <a:pt x="153522" y="91601"/>
                  </a:cubicBezTo>
                  <a:cubicBezTo>
                    <a:pt x="157298" y="87464"/>
                    <a:pt x="157235" y="81120"/>
                    <a:pt x="153386" y="77051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26B560-80C3-40C9-806D-5B48473DC70A}"/>
                </a:ext>
              </a:extLst>
            </p:cNvPr>
            <p:cNvSpPr/>
            <p:nvPr/>
          </p:nvSpPr>
          <p:spPr>
            <a:xfrm>
              <a:off x="2769753" y="2410544"/>
              <a:ext cx="48909" cy="78258"/>
            </a:xfrm>
            <a:custGeom>
              <a:avLst/>
              <a:gdLst>
                <a:gd name="connsiteX0" fmla="*/ 9549 w 48909"/>
                <a:gd name="connsiteY0" fmla="*/ 78113 h 78258"/>
                <a:gd name="connsiteX1" fmla="*/ -230 w 48909"/>
                <a:gd name="connsiteY1" fmla="*/ 68329 h 78258"/>
                <a:gd name="connsiteX2" fmla="*/ 2633 w 48909"/>
                <a:gd name="connsiteY2" fmla="*/ 61412 h 78258"/>
                <a:gd name="connsiteX3" fmla="*/ 25065 w 48909"/>
                <a:gd name="connsiteY3" fmla="*/ 38981 h 78258"/>
                <a:gd name="connsiteX4" fmla="*/ 2633 w 48909"/>
                <a:gd name="connsiteY4" fmla="*/ 16555 h 78258"/>
                <a:gd name="connsiteX5" fmla="*/ 2633 w 48909"/>
                <a:gd name="connsiteY5" fmla="*/ 2717 h 78258"/>
                <a:gd name="connsiteX6" fmla="*/ 16466 w 48909"/>
                <a:gd name="connsiteY6" fmla="*/ 2717 h 78258"/>
                <a:gd name="connsiteX7" fmla="*/ 45813 w 48909"/>
                <a:gd name="connsiteY7" fmla="*/ 32065 h 78258"/>
                <a:gd name="connsiteX8" fmla="*/ 45813 w 48909"/>
                <a:gd name="connsiteY8" fmla="*/ 45897 h 78258"/>
                <a:gd name="connsiteX9" fmla="*/ 45813 w 48909"/>
                <a:gd name="connsiteY9" fmla="*/ 45897 h 78258"/>
                <a:gd name="connsiteX10" fmla="*/ 16466 w 48909"/>
                <a:gd name="connsiteY10" fmla="*/ 75245 h 78258"/>
                <a:gd name="connsiteX11" fmla="*/ 9549 w 48909"/>
                <a:gd name="connsiteY11" fmla="*/ 78113 h 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09" h="78258">
                  <a:moveTo>
                    <a:pt x="9549" y="78113"/>
                  </a:moveTo>
                  <a:cubicBezTo>
                    <a:pt x="4149" y="78113"/>
                    <a:pt x="-230" y="73729"/>
                    <a:pt x="-230" y="68329"/>
                  </a:cubicBezTo>
                  <a:cubicBezTo>
                    <a:pt x="-230" y="65733"/>
                    <a:pt x="798" y="63248"/>
                    <a:pt x="2633" y="61412"/>
                  </a:cubicBezTo>
                  <a:lnTo>
                    <a:pt x="25065" y="38981"/>
                  </a:lnTo>
                  <a:lnTo>
                    <a:pt x="2633" y="16555"/>
                  </a:lnTo>
                  <a:cubicBezTo>
                    <a:pt x="-1184" y="12732"/>
                    <a:pt x="-1184" y="6540"/>
                    <a:pt x="2633" y="2717"/>
                  </a:cubicBezTo>
                  <a:cubicBezTo>
                    <a:pt x="6456" y="-1100"/>
                    <a:pt x="12648" y="-1100"/>
                    <a:pt x="16466" y="2717"/>
                  </a:cubicBezTo>
                  <a:lnTo>
                    <a:pt x="45813" y="32065"/>
                  </a:lnTo>
                  <a:cubicBezTo>
                    <a:pt x="49636" y="35887"/>
                    <a:pt x="49636" y="42080"/>
                    <a:pt x="45813" y="45897"/>
                  </a:cubicBezTo>
                  <a:cubicBezTo>
                    <a:pt x="45813" y="45897"/>
                    <a:pt x="45813" y="45897"/>
                    <a:pt x="45813" y="45897"/>
                  </a:cubicBezTo>
                  <a:lnTo>
                    <a:pt x="16466" y="75245"/>
                  </a:lnTo>
                  <a:cubicBezTo>
                    <a:pt x="14636" y="77085"/>
                    <a:pt x="12145" y="78113"/>
                    <a:pt x="9549" y="78113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2590752-C71F-4DBA-90B0-A261236042F4}"/>
                </a:ext>
              </a:extLst>
            </p:cNvPr>
            <p:cNvSpPr/>
            <p:nvPr/>
          </p:nvSpPr>
          <p:spPr>
            <a:xfrm>
              <a:off x="2613236" y="2439891"/>
              <a:ext cx="195644" cy="78253"/>
            </a:xfrm>
            <a:custGeom>
              <a:avLst/>
              <a:gdLst>
                <a:gd name="connsiteX0" fmla="*/ 9555 w 195644"/>
                <a:gd name="connsiteY0" fmla="*/ 78108 h 78253"/>
                <a:gd name="connsiteX1" fmla="*/ -230 w 195644"/>
                <a:gd name="connsiteY1" fmla="*/ 68329 h 78253"/>
                <a:gd name="connsiteX2" fmla="*/ -230 w 195644"/>
                <a:gd name="connsiteY2" fmla="*/ 68329 h 78253"/>
                <a:gd name="connsiteX3" fmla="*/ -230 w 195644"/>
                <a:gd name="connsiteY3" fmla="*/ 58544 h 78253"/>
                <a:gd name="connsiteX4" fmla="*/ 58434 w 195644"/>
                <a:gd name="connsiteY4" fmla="*/ -146 h 78253"/>
                <a:gd name="connsiteX5" fmla="*/ 185630 w 195644"/>
                <a:gd name="connsiteY5" fmla="*/ -146 h 78253"/>
                <a:gd name="connsiteX6" fmla="*/ 195415 w 195644"/>
                <a:gd name="connsiteY6" fmla="*/ 9633 h 78253"/>
                <a:gd name="connsiteX7" fmla="*/ 185630 w 195644"/>
                <a:gd name="connsiteY7" fmla="*/ 19418 h 78253"/>
                <a:gd name="connsiteX8" fmla="*/ 58466 w 195644"/>
                <a:gd name="connsiteY8" fmla="*/ 19418 h 78253"/>
                <a:gd name="connsiteX9" fmla="*/ 19334 w 195644"/>
                <a:gd name="connsiteY9" fmla="*/ 58576 h 78253"/>
                <a:gd name="connsiteX10" fmla="*/ 19334 w 195644"/>
                <a:gd name="connsiteY10" fmla="*/ 68329 h 78253"/>
                <a:gd name="connsiteX11" fmla="*/ 9555 w 195644"/>
                <a:gd name="connsiteY11" fmla="*/ 78108 h 78253"/>
                <a:gd name="connsiteX12" fmla="*/ 9555 w 195644"/>
                <a:gd name="connsiteY12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44" h="78253">
                  <a:moveTo>
                    <a:pt x="9555" y="78108"/>
                  </a:moveTo>
                  <a:cubicBezTo>
                    <a:pt x="4154" y="78113"/>
                    <a:pt x="-230" y="73730"/>
                    <a:pt x="-230" y="68329"/>
                  </a:cubicBezTo>
                  <a:cubicBezTo>
                    <a:pt x="-230" y="68329"/>
                    <a:pt x="-230" y="68329"/>
                    <a:pt x="-230" y="68329"/>
                  </a:cubicBezTo>
                  <a:lnTo>
                    <a:pt x="-230" y="58544"/>
                  </a:lnTo>
                  <a:cubicBezTo>
                    <a:pt x="-67" y="26208"/>
                    <a:pt x="26098" y="27"/>
                    <a:pt x="58434" y="-146"/>
                  </a:cubicBezTo>
                  <a:lnTo>
                    <a:pt x="185630" y="-146"/>
                  </a:lnTo>
                  <a:cubicBezTo>
                    <a:pt x="191036" y="-146"/>
                    <a:pt x="195415" y="4233"/>
                    <a:pt x="195415" y="9633"/>
                  </a:cubicBezTo>
                  <a:cubicBezTo>
                    <a:pt x="195415" y="15039"/>
                    <a:pt x="191036" y="19418"/>
                    <a:pt x="185630" y="19418"/>
                  </a:cubicBezTo>
                  <a:lnTo>
                    <a:pt x="58466" y="19418"/>
                  </a:lnTo>
                  <a:cubicBezTo>
                    <a:pt x="36894" y="19543"/>
                    <a:pt x="19449" y="37009"/>
                    <a:pt x="19334" y="58576"/>
                  </a:cubicBezTo>
                  <a:lnTo>
                    <a:pt x="19334" y="68329"/>
                  </a:lnTo>
                  <a:cubicBezTo>
                    <a:pt x="19334" y="73730"/>
                    <a:pt x="14956" y="78108"/>
                    <a:pt x="9555" y="78108"/>
                  </a:cubicBezTo>
                  <a:cubicBezTo>
                    <a:pt x="9555" y="78108"/>
                    <a:pt x="9555" y="78108"/>
                    <a:pt x="9555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7B23216-8003-4B25-87AA-E472E7D8C805}"/>
                </a:ext>
              </a:extLst>
            </p:cNvPr>
            <p:cNvSpPr/>
            <p:nvPr/>
          </p:nvSpPr>
          <p:spPr>
            <a:xfrm>
              <a:off x="2662147" y="2518153"/>
              <a:ext cx="48910" cy="78250"/>
            </a:xfrm>
            <a:custGeom>
              <a:avLst/>
              <a:gdLst>
                <a:gd name="connsiteX0" fmla="*/ 38902 w 48910"/>
                <a:gd name="connsiteY0" fmla="*/ 78104 h 78250"/>
                <a:gd name="connsiteX1" fmla="*/ 31980 w 48910"/>
                <a:gd name="connsiteY1" fmla="*/ 75241 h 78250"/>
                <a:gd name="connsiteX2" fmla="*/ 2638 w 48910"/>
                <a:gd name="connsiteY2" fmla="*/ 45894 h 78250"/>
                <a:gd name="connsiteX3" fmla="*/ 2633 w 48910"/>
                <a:gd name="connsiteY3" fmla="*/ 32062 h 78250"/>
                <a:gd name="connsiteX4" fmla="*/ 2638 w 48910"/>
                <a:gd name="connsiteY4" fmla="*/ 32062 h 78250"/>
                <a:gd name="connsiteX5" fmla="*/ 31980 w 48910"/>
                <a:gd name="connsiteY5" fmla="*/ 2714 h 78250"/>
                <a:gd name="connsiteX6" fmla="*/ 45818 w 48910"/>
                <a:gd name="connsiteY6" fmla="*/ 2724 h 78250"/>
                <a:gd name="connsiteX7" fmla="*/ 45818 w 48910"/>
                <a:gd name="connsiteY7" fmla="*/ 16546 h 78250"/>
                <a:gd name="connsiteX8" fmla="*/ 23386 w 48910"/>
                <a:gd name="connsiteY8" fmla="*/ 38978 h 78250"/>
                <a:gd name="connsiteX9" fmla="*/ 45818 w 48910"/>
                <a:gd name="connsiteY9" fmla="*/ 61404 h 78250"/>
                <a:gd name="connsiteX10" fmla="*/ 45818 w 48910"/>
                <a:gd name="connsiteY10" fmla="*/ 75241 h 78250"/>
                <a:gd name="connsiteX11" fmla="*/ 38902 w 48910"/>
                <a:gd name="connsiteY11" fmla="*/ 78104 h 7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10" h="78250">
                  <a:moveTo>
                    <a:pt x="38902" y="78104"/>
                  </a:moveTo>
                  <a:cubicBezTo>
                    <a:pt x="36306" y="78110"/>
                    <a:pt x="33816" y="77077"/>
                    <a:pt x="31980" y="75241"/>
                  </a:cubicBezTo>
                  <a:lnTo>
                    <a:pt x="2638" y="45894"/>
                  </a:lnTo>
                  <a:cubicBezTo>
                    <a:pt x="-1185" y="42076"/>
                    <a:pt x="-1185" y="35884"/>
                    <a:pt x="2633" y="32062"/>
                  </a:cubicBezTo>
                  <a:cubicBezTo>
                    <a:pt x="2633" y="32062"/>
                    <a:pt x="2638" y="32062"/>
                    <a:pt x="2638" y="32062"/>
                  </a:cubicBezTo>
                  <a:lnTo>
                    <a:pt x="31980" y="2714"/>
                  </a:lnTo>
                  <a:cubicBezTo>
                    <a:pt x="35808" y="-1103"/>
                    <a:pt x="42001" y="-1098"/>
                    <a:pt x="45818" y="2724"/>
                  </a:cubicBezTo>
                  <a:cubicBezTo>
                    <a:pt x="49630" y="6547"/>
                    <a:pt x="49630" y="12729"/>
                    <a:pt x="45818" y="16546"/>
                  </a:cubicBezTo>
                  <a:lnTo>
                    <a:pt x="23386" y="38978"/>
                  </a:lnTo>
                  <a:lnTo>
                    <a:pt x="45818" y="61404"/>
                  </a:lnTo>
                  <a:cubicBezTo>
                    <a:pt x="49635" y="65226"/>
                    <a:pt x="49635" y="71419"/>
                    <a:pt x="45818" y="75241"/>
                  </a:cubicBezTo>
                  <a:cubicBezTo>
                    <a:pt x="43983" y="77077"/>
                    <a:pt x="41492" y="78104"/>
                    <a:pt x="38902" y="7810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F55DBF4-51F1-46C8-9120-3E05ED64972C}"/>
                </a:ext>
              </a:extLst>
            </p:cNvPr>
            <p:cNvSpPr/>
            <p:nvPr/>
          </p:nvSpPr>
          <p:spPr>
            <a:xfrm>
              <a:off x="2671931" y="2488802"/>
              <a:ext cx="195644" cy="78253"/>
            </a:xfrm>
            <a:custGeom>
              <a:avLst/>
              <a:gdLst>
                <a:gd name="connsiteX0" fmla="*/ 9549 w 195644"/>
                <a:gd name="connsiteY0" fmla="*/ 78108 h 78253"/>
                <a:gd name="connsiteX1" fmla="*/ -230 w 195644"/>
                <a:gd name="connsiteY1" fmla="*/ 68329 h 78253"/>
                <a:gd name="connsiteX2" fmla="*/ 9549 w 195644"/>
                <a:gd name="connsiteY2" fmla="*/ 58544 h 78253"/>
                <a:gd name="connsiteX3" fmla="*/ 136719 w 195644"/>
                <a:gd name="connsiteY3" fmla="*/ 58544 h 78253"/>
                <a:gd name="connsiteX4" fmla="*/ 175846 w 195644"/>
                <a:gd name="connsiteY4" fmla="*/ 19386 h 78253"/>
                <a:gd name="connsiteX5" fmla="*/ 175846 w 195644"/>
                <a:gd name="connsiteY5" fmla="*/ 9633 h 78253"/>
                <a:gd name="connsiteX6" fmla="*/ 185630 w 195644"/>
                <a:gd name="connsiteY6" fmla="*/ -146 h 78253"/>
                <a:gd name="connsiteX7" fmla="*/ 195415 w 195644"/>
                <a:gd name="connsiteY7" fmla="*/ 9633 h 78253"/>
                <a:gd name="connsiteX8" fmla="*/ 195415 w 195644"/>
                <a:gd name="connsiteY8" fmla="*/ 19418 h 78253"/>
                <a:gd name="connsiteX9" fmla="*/ 136751 w 195644"/>
                <a:gd name="connsiteY9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44" h="78253">
                  <a:moveTo>
                    <a:pt x="9549" y="78108"/>
                  </a:moveTo>
                  <a:cubicBezTo>
                    <a:pt x="4149" y="78108"/>
                    <a:pt x="-230" y="73730"/>
                    <a:pt x="-230" y="68329"/>
                  </a:cubicBezTo>
                  <a:cubicBezTo>
                    <a:pt x="-230" y="62923"/>
                    <a:pt x="4149" y="58544"/>
                    <a:pt x="9549" y="58544"/>
                  </a:cubicBezTo>
                  <a:lnTo>
                    <a:pt x="136719" y="58544"/>
                  </a:lnTo>
                  <a:cubicBezTo>
                    <a:pt x="158286" y="58419"/>
                    <a:pt x="175736" y="40958"/>
                    <a:pt x="175846" y="19386"/>
                  </a:cubicBezTo>
                  <a:lnTo>
                    <a:pt x="175846" y="9633"/>
                  </a:lnTo>
                  <a:cubicBezTo>
                    <a:pt x="175846" y="4232"/>
                    <a:pt x="180230" y="-146"/>
                    <a:pt x="185630" y="-146"/>
                  </a:cubicBezTo>
                  <a:cubicBezTo>
                    <a:pt x="191031" y="-146"/>
                    <a:pt x="195415" y="4232"/>
                    <a:pt x="195415" y="9633"/>
                  </a:cubicBezTo>
                  <a:lnTo>
                    <a:pt x="195415" y="19418"/>
                  </a:lnTo>
                  <a:cubicBezTo>
                    <a:pt x="195252" y="51754"/>
                    <a:pt x="169087" y="77935"/>
                    <a:pt x="136751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Oval 159">
            <a:extLst>
              <a:ext uri="{FF2B5EF4-FFF2-40B4-BE49-F238E27FC236}">
                <a16:creationId xmlns:a16="http://schemas.microsoft.com/office/drawing/2014/main" id="{DB41B63A-F6C9-449A-AC6C-0D5DD398907C}"/>
              </a:ext>
            </a:extLst>
          </p:cNvPr>
          <p:cNvSpPr/>
          <p:nvPr/>
        </p:nvSpPr>
        <p:spPr>
          <a:xfrm>
            <a:off x="1450138" y="1293800"/>
            <a:ext cx="492885" cy="4928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0BBCED5-7057-46B5-A83B-B22510C308B5}"/>
              </a:ext>
            </a:extLst>
          </p:cNvPr>
          <p:cNvSpPr/>
          <p:nvPr/>
        </p:nvSpPr>
        <p:spPr>
          <a:xfrm>
            <a:off x="2403449" y="1961243"/>
            <a:ext cx="48960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C4FF823-CDB0-4D8B-B10C-F795C84FCEC5}"/>
              </a:ext>
            </a:extLst>
          </p:cNvPr>
          <p:cNvSpPr/>
          <p:nvPr/>
        </p:nvSpPr>
        <p:spPr>
          <a:xfrm>
            <a:off x="571520" y="196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6211214-EFFC-4738-AA2E-50D8E3528CE9}"/>
              </a:ext>
            </a:extLst>
          </p:cNvPr>
          <p:cNvSpPr/>
          <p:nvPr/>
        </p:nvSpPr>
        <p:spPr>
          <a:xfrm>
            <a:off x="2104573" y="2985264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6C43C35-9F74-4A2C-8A80-1F095DDF69DD}"/>
              </a:ext>
            </a:extLst>
          </p:cNvPr>
          <p:cNvSpPr/>
          <p:nvPr/>
        </p:nvSpPr>
        <p:spPr>
          <a:xfrm>
            <a:off x="919550" y="302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oogle Shape;490;p40">
            <a:extLst>
              <a:ext uri="{FF2B5EF4-FFF2-40B4-BE49-F238E27FC236}">
                <a16:creationId xmlns:a16="http://schemas.microsoft.com/office/drawing/2014/main" id="{A6B7C44A-784D-40DD-B58A-F890AB284062}"/>
              </a:ext>
            </a:extLst>
          </p:cNvPr>
          <p:cNvGrpSpPr/>
          <p:nvPr/>
        </p:nvGrpSpPr>
        <p:grpSpPr>
          <a:xfrm>
            <a:off x="1546623" y="1418101"/>
            <a:ext cx="297918" cy="286911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66" name="Google Shape;491;p40">
              <a:extLst>
                <a:ext uri="{FF2B5EF4-FFF2-40B4-BE49-F238E27FC236}">
                  <a16:creationId xmlns:a16="http://schemas.microsoft.com/office/drawing/2014/main" id="{D2691D58-2D0F-46F1-ABD0-D8142C12D28A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2;p40">
              <a:extLst>
                <a:ext uri="{FF2B5EF4-FFF2-40B4-BE49-F238E27FC236}">
                  <a16:creationId xmlns:a16="http://schemas.microsoft.com/office/drawing/2014/main" id="{1C4CD9FC-CC43-418D-BF5F-D29A0D451925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" name="Google Shape;392;p40">
            <a:extLst>
              <a:ext uri="{FF2B5EF4-FFF2-40B4-BE49-F238E27FC236}">
                <a16:creationId xmlns:a16="http://schemas.microsoft.com/office/drawing/2014/main" id="{AC726381-ED72-47F8-903D-85923B6EA02E}"/>
              </a:ext>
            </a:extLst>
          </p:cNvPr>
          <p:cNvGrpSpPr/>
          <p:nvPr/>
        </p:nvGrpSpPr>
        <p:grpSpPr>
          <a:xfrm>
            <a:off x="2528020" y="2055268"/>
            <a:ext cx="262457" cy="317657"/>
            <a:chOff x="584925" y="922575"/>
            <a:chExt cx="415200" cy="502525"/>
          </a:xfrm>
          <a:solidFill>
            <a:schemeClr val="tx1"/>
          </a:solidFill>
        </p:grpSpPr>
        <p:sp>
          <p:nvSpPr>
            <p:cNvPr id="169" name="Google Shape;393;p40">
              <a:extLst>
                <a:ext uri="{FF2B5EF4-FFF2-40B4-BE49-F238E27FC236}">
                  <a16:creationId xmlns:a16="http://schemas.microsoft.com/office/drawing/2014/main" id="{4B6006A4-6AE6-48FB-82B1-F0959BA13D4D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4;p40">
              <a:extLst>
                <a:ext uri="{FF2B5EF4-FFF2-40B4-BE49-F238E27FC236}">
                  <a16:creationId xmlns:a16="http://schemas.microsoft.com/office/drawing/2014/main" id="{51E14969-0BE6-47D7-8651-CEF9B726540F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5;p40">
              <a:extLst>
                <a:ext uri="{FF2B5EF4-FFF2-40B4-BE49-F238E27FC236}">
                  <a16:creationId xmlns:a16="http://schemas.microsoft.com/office/drawing/2014/main" id="{415FECF3-55DF-4EF2-BCC3-E66FDD1E115E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EC9D5CF-E692-4980-A80A-C46D50182022}"/>
              </a:ext>
            </a:extLst>
          </p:cNvPr>
          <p:cNvSpPr txBox="1"/>
          <p:nvPr/>
        </p:nvSpPr>
        <p:spPr>
          <a:xfrm>
            <a:off x="2095744" y="3049334"/>
            <a:ext cx="41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🔨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73" name="Google Shape;931;p41">
            <a:extLst>
              <a:ext uri="{FF2B5EF4-FFF2-40B4-BE49-F238E27FC236}">
                <a16:creationId xmlns:a16="http://schemas.microsoft.com/office/drawing/2014/main" id="{B852E2BB-C533-49D8-AC46-AD0963179964}"/>
              </a:ext>
            </a:extLst>
          </p:cNvPr>
          <p:cNvGrpSpPr/>
          <p:nvPr/>
        </p:nvGrpSpPr>
        <p:grpSpPr>
          <a:xfrm>
            <a:off x="980669" y="3101617"/>
            <a:ext cx="360927" cy="334524"/>
            <a:chOff x="1570037" y="1341437"/>
            <a:chExt cx="4943475" cy="4576762"/>
          </a:xfrm>
          <a:solidFill>
            <a:schemeClr val="tx1"/>
          </a:solidFill>
        </p:grpSpPr>
        <p:sp>
          <p:nvSpPr>
            <p:cNvPr id="174" name="Google Shape;932;p41">
              <a:extLst>
                <a:ext uri="{FF2B5EF4-FFF2-40B4-BE49-F238E27FC236}">
                  <a16:creationId xmlns:a16="http://schemas.microsoft.com/office/drawing/2014/main" id="{D8BDCCFA-6F2E-4C50-9A15-230038C674F9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933;p41">
              <a:extLst>
                <a:ext uri="{FF2B5EF4-FFF2-40B4-BE49-F238E27FC236}">
                  <a16:creationId xmlns:a16="http://schemas.microsoft.com/office/drawing/2014/main" id="{74F18147-D379-476B-913D-07A657D2121E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934;p41">
              <a:extLst>
                <a:ext uri="{FF2B5EF4-FFF2-40B4-BE49-F238E27FC236}">
                  <a16:creationId xmlns:a16="http://schemas.microsoft.com/office/drawing/2014/main" id="{3E51CB54-B441-4A2B-B2F0-8F9B51B341E1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935;p41">
              <a:extLst>
                <a:ext uri="{FF2B5EF4-FFF2-40B4-BE49-F238E27FC236}">
                  <a16:creationId xmlns:a16="http://schemas.microsoft.com/office/drawing/2014/main" id="{B484D9D5-F2F3-43C2-93C3-6078FA9F45AC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936;p41">
              <a:extLst>
                <a:ext uri="{FF2B5EF4-FFF2-40B4-BE49-F238E27FC236}">
                  <a16:creationId xmlns:a16="http://schemas.microsoft.com/office/drawing/2014/main" id="{CFDC6195-084E-4443-A60F-C026352E14F1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937;p41">
              <a:extLst>
                <a:ext uri="{FF2B5EF4-FFF2-40B4-BE49-F238E27FC236}">
                  <a16:creationId xmlns:a16="http://schemas.microsoft.com/office/drawing/2014/main" id="{3068A839-0E93-4171-9D57-7D3E1AAF9D90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544;p40">
            <a:extLst>
              <a:ext uri="{FF2B5EF4-FFF2-40B4-BE49-F238E27FC236}">
                <a16:creationId xmlns:a16="http://schemas.microsoft.com/office/drawing/2014/main" id="{95F7FF90-3633-4825-8CBC-B028F2E03320}"/>
              </a:ext>
            </a:extLst>
          </p:cNvPr>
          <p:cNvGrpSpPr/>
          <p:nvPr/>
        </p:nvGrpSpPr>
        <p:grpSpPr>
          <a:xfrm>
            <a:off x="641293" y="2062702"/>
            <a:ext cx="346295" cy="346315"/>
            <a:chOff x="570875" y="4322250"/>
            <a:chExt cx="443300" cy="443325"/>
          </a:xfrm>
          <a:solidFill>
            <a:schemeClr val="tx1"/>
          </a:solidFill>
        </p:grpSpPr>
        <p:sp>
          <p:nvSpPr>
            <p:cNvPr id="181" name="Google Shape;545;p40">
              <a:extLst>
                <a:ext uri="{FF2B5EF4-FFF2-40B4-BE49-F238E27FC236}">
                  <a16:creationId xmlns:a16="http://schemas.microsoft.com/office/drawing/2014/main" id="{535BB1B4-346B-4BAA-8610-E9ADC0005EC0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46;p40">
              <a:extLst>
                <a:ext uri="{FF2B5EF4-FFF2-40B4-BE49-F238E27FC236}">
                  <a16:creationId xmlns:a16="http://schemas.microsoft.com/office/drawing/2014/main" id="{AC73580B-90C1-4DB3-BBFA-6BED3F6F404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47;p40">
              <a:extLst>
                <a:ext uri="{FF2B5EF4-FFF2-40B4-BE49-F238E27FC236}">
                  <a16:creationId xmlns:a16="http://schemas.microsoft.com/office/drawing/2014/main" id="{69C6A996-FF56-4F8C-AF9C-3095A38287A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48;p40">
              <a:extLst>
                <a:ext uri="{FF2B5EF4-FFF2-40B4-BE49-F238E27FC236}">
                  <a16:creationId xmlns:a16="http://schemas.microsoft.com/office/drawing/2014/main" id="{2688A971-6114-414E-8E15-6CE45674D9A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25;p21">
            <a:extLst>
              <a:ext uri="{FF2B5EF4-FFF2-40B4-BE49-F238E27FC236}">
                <a16:creationId xmlns:a16="http://schemas.microsoft.com/office/drawing/2014/main" id="{BD4055EF-9F15-4F73-93F4-47E4D8D8093C}"/>
              </a:ext>
            </a:extLst>
          </p:cNvPr>
          <p:cNvSpPr txBox="1">
            <a:spLocks/>
          </p:cNvSpPr>
          <p:nvPr/>
        </p:nvSpPr>
        <p:spPr>
          <a:xfrm>
            <a:off x="5691658" y="1418101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68" name="Google Shape;86;p17">
            <a:extLst>
              <a:ext uri="{FF2B5EF4-FFF2-40B4-BE49-F238E27FC236}">
                <a16:creationId xmlns:a16="http://schemas.microsoft.com/office/drawing/2014/main" id="{C3193B2B-FADD-440C-B889-5562AD94C7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4732" y="292202"/>
            <a:ext cx="6816808" cy="9217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APK workflow basics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229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0" y="3144838"/>
            <a:ext cx="2493963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grpSp>
        <p:nvGrpSpPr>
          <p:cNvPr id="122" name="Graphic 3">
            <a:extLst>
              <a:ext uri="{FF2B5EF4-FFF2-40B4-BE49-F238E27FC236}">
                <a16:creationId xmlns:a16="http://schemas.microsoft.com/office/drawing/2014/main" id="{028181FE-FD7E-4172-B6C1-045C24CFD2A7}"/>
              </a:ext>
            </a:extLst>
          </p:cNvPr>
          <p:cNvGrpSpPr/>
          <p:nvPr/>
        </p:nvGrpSpPr>
        <p:grpSpPr>
          <a:xfrm>
            <a:off x="568500" y="1293800"/>
            <a:ext cx="3885406" cy="3188026"/>
            <a:chOff x="2493963" y="1585868"/>
            <a:chExt cx="3885406" cy="3188026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B072C79-8453-47F5-BF0A-1D0D921543B5}"/>
                </a:ext>
              </a:extLst>
            </p:cNvPr>
            <p:cNvSpPr/>
            <p:nvPr/>
          </p:nvSpPr>
          <p:spPr>
            <a:xfrm>
              <a:off x="5581522" y="4581264"/>
              <a:ext cx="797009" cy="195073"/>
            </a:xfrm>
            <a:custGeom>
              <a:avLst/>
              <a:gdLst>
                <a:gd name="connsiteX0" fmla="*/ 796778 w 797009"/>
                <a:gd name="connsiteY0" fmla="*/ 97383 h 195073"/>
                <a:gd name="connsiteX1" fmla="*/ -228 w 797009"/>
                <a:gd name="connsiteY1" fmla="*/ 97394 h 195073"/>
                <a:gd name="connsiteX2" fmla="*/ 796778 w 797009"/>
                <a:gd name="connsiteY2" fmla="*/ 97383 h 19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009" h="195073">
                  <a:moveTo>
                    <a:pt x="796778" y="97383"/>
                  </a:moveTo>
                  <a:cubicBezTo>
                    <a:pt x="797963" y="221685"/>
                    <a:pt x="14695" y="233073"/>
                    <a:pt x="-228" y="97394"/>
                  </a:cubicBezTo>
                  <a:cubicBezTo>
                    <a:pt x="-1413" y="-26898"/>
                    <a:pt x="781855" y="-38292"/>
                    <a:pt x="796778" y="97383"/>
                  </a:cubicBezTo>
                  <a:close/>
                </a:path>
              </a:pathLst>
            </a:custGeom>
            <a:solidFill>
              <a:srgbClr val="E6E6E6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7E0158A-9D44-44BA-A8AB-51DBF2E3AEC4}"/>
                </a:ext>
              </a:extLst>
            </p:cNvPr>
            <p:cNvSpPr/>
            <p:nvPr/>
          </p:nvSpPr>
          <p:spPr>
            <a:xfrm>
              <a:off x="5707492" y="4247287"/>
              <a:ext cx="127007" cy="158756"/>
            </a:xfrm>
            <a:custGeom>
              <a:avLst/>
              <a:gdLst>
                <a:gd name="connsiteX0" fmla="*/ 58213 w 127007"/>
                <a:gd name="connsiteY0" fmla="*/ 0 h 158756"/>
                <a:gd name="connsiteX1" fmla="*/ 0 w 127007"/>
                <a:gd name="connsiteY1" fmla="*/ 31749 h 158756"/>
                <a:gd name="connsiteX2" fmla="*/ 37045 w 127007"/>
                <a:gd name="connsiteY2" fmla="*/ 153466 h 158756"/>
                <a:gd name="connsiteX3" fmla="*/ 95253 w 127007"/>
                <a:gd name="connsiteY3" fmla="*/ 158756 h 158756"/>
                <a:gd name="connsiteX4" fmla="*/ 127007 w 127007"/>
                <a:gd name="connsiteY4" fmla="*/ 89962 h 158756"/>
                <a:gd name="connsiteX5" fmla="*/ 58213 w 127007"/>
                <a:gd name="connsiteY5" fmla="*/ 0 h 1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07" h="158756">
                  <a:moveTo>
                    <a:pt x="58213" y="0"/>
                  </a:moveTo>
                  <a:lnTo>
                    <a:pt x="0" y="31749"/>
                  </a:lnTo>
                  <a:lnTo>
                    <a:pt x="37045" y="153466"/>
                  </a:lnTo>
                  <a:lnTo>
                    <a:pt x="95253" y="158756"/>
                  </a:lnTo>
                  <a:lnTo>
                    <a:pt x="127007" y="89962"/>
                  </a:lnTo>
                  <a:lnTo>
                    <a:pt x="58213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BCFF5FD-E510-4691-8A81-F254024400FA}"/>
                </a:ext>
              </a:extLst>
            </p:cNvPr>
            <p:cNvSpPr/>
            <p:nvPr/>
          </p:nvSpPr>
          <p:spPr>
            <a:xfrm>
              <a:off x="5945629" y="4490715"/>
              <a:ext cx="89962" cy="58207"/>
            </a:xfrm>
            <a:custGeom>
              <a:avLst/>
              <a:gdLst>
                <a:gd name="connsiteX0" fmla="*/ 0 w 89962"/>
                <a:gd name="connsiteY0" fmla="*/ 0 h 58207"/>
                <a:gd name="connsiteX1" fmla="*/ 0 w 89962"/>
                <a:gd name="connsiteY1" fmla="*/ 58207 h 58207"/>
                <a:gd name="connsiteX2" fmla="*/ 89962 w 89962"/>
                <a:gd name="connsiteY2" fmla="*/ 52917 h 58207"/>
                <a:gd name="connsiteX3" fmla="*/ 88709 w 89962"/>
                <a:gd name="connsiteY3" fmla="*/ 4976 h 58207"/>
                <a:gd name="connsiteX4" fmla="*/ 0 w 89962"/>
                <a:gd name="connsiteY4" fmla="*/ 0 h 5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2" h="58207">
                  <a:moveTo>
                    <a:pt x="0" y="0"/>
                  </a:moveTo>
                  <a:lnTo>
                    <a:pt x="0" y="58207"/>
                  </a:lnTo>
                  <a:lnTo>
                    <a:pt x="89962" y="52917"/>
                  </a:lnTo>
                  <a:lnTo>
                    <a:pt x="88709" y="4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5969CB3-C2DE-4BD8-91D3-0698ECEBF613}"/>
                </a:ext>
              </a:extLst>
            </p:cNvPr>
            <p:cNvSpPr/>
            <p:nvPr/>
          </p:nvSpPr>
          <p:spPr>
            <a:xfrm>
              <a:off x="5744537" y="3548748"/>
              <a:ext cx="291054" cy="979007"/>
            </a:xfrm>
            <a:custGeom>
              <a:avLst/>
              <a:gdLst>
                <a:gd name="connsiteX0" fmla="*/ 0 w 291054"/>
                <a:gd name="connsiteY0" fmla="*/ 0 h 979007"/>
                <a:gd name="connsiteX1" fmla="*/ 31749 w 291054"/>
                <a:gd name="connsiteY1" fmla="*/ 396899 h 979007"/>
                <a:gd name="connsiteX2" fmla="*/ 132298 w 291054"/>
                <a:gd name="connsiteY2" fmla="*/ 979007 h 979007"/>
                <a:gd name="connsiteX3" fmla="*/ 291054 w 291054"/>
                <a:gd name="connsiteY3" fmla="*/ 957839 h 979007"/>
                <a:gd name="connsiteX4" fmla="*/ 238137 w 291054"/>
                <a:gd name="connsiteY4" fmla="*/ 497442 h 979007"/>
                <a:gd name="connsiteX5" fmla="*/ 259305 w 291054"/>
                <a:gd name="connsiteY5" fmla="*/ 74090 h 979007"/>
                <a:gd name="connsiteX6" fmla="*/ 0 w 291054"/>
                <a:gd name="connsiteY6" fmla="*/ 0 h 97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054" h="979007">
                  <a:moveTo>
                    <a:pt x="0" y="0"/>
                  </a:moveTo>
                  <a:lnTo>
                    <a:pt x="31749" y="396899"/>
                  </a:lnTo>
                  <a:lnTo>
                    <a:pt x="132298" y="979007"/>
                  </a:lnTo>
                  <a:lnTo>
                    <a:pt x="291054" y="957839"/>
                  </a:lnTo>
                  <a:lnTo>
                    <a:pt x="238137" y="497442"/>
                  </a:lnTo>
                  <a:lnTo>
                    <a:pt x="259305" y="7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DC356AF-8D6A-44D6-8B0A-14FD494EE289}"/>
                </a:ext>
              </a:extLst>
            </p:cNvPr>
            <p:cNvSpPr/>
            <p:nvPr/>
          </p:nvSpPr>
          <p:spPr>
            <a:xfrm>
              <a:off x="5744537" y="3252403"/>
              <a:ext cx="523258" cy="1153640"/>
            </a:xfrm>
            <a:custGeom>
              <a:avLst/>
              <a:gdLst>
                <a:gd name="connsiteX0" fmla="*/ 423122 w 523258"/>
                <a:gd name="connsiteY0" fmla="*/ -146 h 1153640"/>
                <a:gd name="connsiteX1" fmla="*/ 42106 w 523258"/>
                <a:gd name="connsiteY1" fmla="*/ 5145 h 1153640"/>
                <a:gd name="connsiteX2" fmla="*/ -230 w 523258"/>
                <a:gd name="connsiteY2" fmla="*/ 296205 h 1153640"/>
                <a:gd name="connsiteX3" fmla="*/ 259075 w 523258"/>
                <a:gd name="connsiteY3" fmla="*/ 417916 h 1153640"/>
                <a:gd name="connsiteX4" fmla="*/ 322579 w 523258"/>
                <a:gd name="connsiteY4" fmla="*/ 650762 h 1153640"/>
                <a:gd name="connsiteX5" fmla="*/ -230 w 523258"/>
                <a:gd name="connsiteY5" fmla="*/ 994739 h 1153640"/>
                <a:gd name="connsiteX6" fmla="*/ 126778 w 523258"/>
                <a:gd name="connsiteY6" fmla="*/ 1153495 h 1153640"/>
                <a:gd name="connsiteX7" fmla="*/ 439000 w 523258"/>
                <a:gd name="connsiteY7" fmla="*/ 772479 h 1153640"/>
                <a:gd name="connsiteX8" fmla="*/ 507794 w 523258"/>
                <a:gd name="connsiteY8" fmla="*/ 216824 h 115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258" h="1153640">
                  <a:moveTo>
                    <a:pt x="423122" y="-146"/>
                  </a:moveTo>
                  <a:lnTo>
                    <a:pt x="42106" y="5145"/>
                  </a:lnTo>
                  <a:lnTo>
                    <a:pt x="-230" y="296205"/>
                  </a:lnTo>
                  <a:lnTo>
                    <a:pt x="259075" y="417916"/>
                  </a:lnTo>
                  <a:lnTo>
                    <a:pt x="322579" y="650762"/>
                  </a:lnTo>
                  <a:lnTo>
                    <a:pt x="-230" y="994739"/>
                  </a:lnTo>
                  <a:lnTo>
                    <a:pt x="126778" y="1153495"/>
                  </a:lnTo>
                  <a:cubicBezTo>
                    <a:pt x="126778" y="1153495"/>
                    <a:pt x="306702" y="910067"/>
                    <a:pt x="439000" y="772479"/>
                  </a:cubicBezTo>
                  <a:cubicBezTo>
                    <a:pt x="571298" y="634885"/>
                    <a:pt x="507794" y="216824"/>
                    <a:pt x="507794" y="216824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9F84F66-4941-4CCC-B516-2A486E96652A}"/>
                </a:ext>
              </a:extLst>
            </p:cNvPr>
            <p:cNvSpPr/>
            <p:nvPr/>
          </p:nvSpPr>
          <p:spPr>
            <a:xfrm>
              <a:off x="5823916" y="2268103"/>
              <a:ext cx="232845" cy="232845"/>
            </a:xfrm>
            <a:custGeom>
              <a:avLst/>
              <a:gdLst>
                <a:gd name="connsiteX0" fmla="*/ 232846 w 232845"/>
                <a:gd name="connsiteY0" fmla="*/ 116423 h 232845"/>
                <a:gd name="connsiteX1" fmla="*/ 116423 w 232845"/>
                <a:gd name="connsiteY1" fmla="*/ 232845 h 232845"/>
                <a:gd name="connsiteX2" fmla="*/ 0 w 232845"/>
                <a:gd name="connsiteY2" fmla="*/ 116423 h 232845"/>
                <a:gd name="connsiteX3" fmla="*/ 116423 w 232845"/>
                <a:gd name="connsiteY3" fmla="*/ 0 h 232845"/>
                <a:gd name="connsiteX4" fmla="*/ 232846 w 232845"/>
                <a:gd name="connsiteY4" fmla="*/ 116423 h 2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45" h="232845">
                  <a:moveTo>
                    <a:pt x="232846" y="116423"/>
                  </a:moveTo>
                  <a:cubicBezTo>
                    <a:pt x="232846" y="180721"/>
                    <a:pt x="180721" y="232845"/>
                    <a:pt x="116423" y="232845"/>
                  </a:cubicBezTo>
                  <a:cubicBezTo>
                    <a:pt x="52124" y="232845"/>
                    <a:pt x="0" y="180721"/>
                    <a:pt x="0" y="116423"/>
                  </a:cubicBezTo>
                  <a:cubicBezTo>
                    <a:pt x="0" y="52124"/>
                    <a:pt x="52124" y="0"/>
                    <a:pt x="116423" y="0"/>
                  </a:cubicBezTo>
                  <a:cubicBezTo>
                    <a:pt x="180721" y="0"/>
                    <a:pt x="232846" y="52124"/>
                    <a:pt x="232846" y="116423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ABF0139-9223-4C86-A3B5-3D3EF9B549D1}"/>
                </a:ext>
              </a:extLst>
            </p:cNvPr>
            <p:cNvSpPr/>
            <p:nvPr/>
          </p:nvSpPr>
          <p:spPr>
            <a:xfrm>
              <a:off x="5898003" y="2410984"/>
              <a:ext cx="178397" cy="296350"/>
            </a:xfrm>
            <a:custGeom>
              <a:avLst/>
              <a:gdLst>
                <a:gd name="connsiteX0" fmla="*/ -230 w 178397"/>
                <a:gd name="connsiteY0" fmla="*/ 52777 h 296350"/>
                <a:gd name="connsiteX1" fmla="*/ -230 w 178397"/>
                <a:gd name="connsiteY1" fmla="*/ 169197 h 296350"/>
                <a:gd name="connsiteX2" fmla="*/ 79146 w 178397"/>
                <a:gd name="connsiteY2" fmla="*/ 296204 h 296350"/>
                <a:gd name="connsiteX3" fmla="*/ 174404 w 178397"/>
                <a:gd name="connsiteY3" fmla="*/ 185074 h 296350"/>
                <a:gd name="connsiteX4" fmla="*/ 142650 w 178397"/>
                <a:gd name="connsiteY4" fmla="*/ -146 h 29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97" h="296350">
                  <a:moveTo>
                    <a:pt x="-230" y="52777"/>
                  </a:moveTo>
                  <a:lnTo>
                    <a:pt x="-230" y="169197"/>
                  </a:lnTo>
                  <a:lnTo>
                    <a:pt x="79146" y="296204"/>
                  </a:lnTo>
                  <a:cubicBezTo>
                    <a:pt x="79146" y="296204"/>
                    <a:pt x="200863" y="206242"/>
                    <a:pt x="174404" y="185074"/>
                  </a:cubicBezTo>
                  <a:cubicBezTo>
                    <a:pt x="147946" y="163907"/>
                    <a:pt x="142650" y="-146"/>
                    <a:pt x="142650" y="-146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57817E4-2B18-40D5-A212-A93070AC16E4}"/>
                </a:ext>
              </a:extLst>
            </p:cNvPr>
            <p:cNvSpPr/>
            <p:nvPr/>
          </p:nvSpPr>
          <p:spPr>
            <a:xfrm>
              <a:off x="5818622" y="2536230"/>
              <a:ext cx="322808" cy="779671"/>
            </a:xfrm>
            <a:custGeom>
              <a:avLst/>
              <a:gdLst>
                <a:gd name="connsiteX0" fmla="*/ 79381 w 322808"/>
                <a:gd name="connsiteY0" fmla="*/ 22930 h 779671"/>
                <a:gd name="connsiteX1" fmla="*/ 0 w 322808"/>
                <a:gd name="connsiteY1" fmla="*/ 118182 h 779671"/>
                <a:gd name="connsiteX2" fmla="*/ 31755 w 322808"/>
                <a:gd name="connsiteY2" fmla="*/ 779672 h 779671"/>
                <a:gd name="connsiteX3" fmla="*/ 280473 w 322808"/>
                <a:gd name="connsiteY3" fmla="*/ 774381 h 779671"/>
                <a:gd name="connsiteX4" fmla="*/ 322809 w 322808"/>
                <a:gd name="connsiteY4" fmla="*/ 197563 h 779671"/>
                <a:gd name="connsiteX5" fmla="*/ 269892 w 322808"/>
                <a:gd name="connsiteY5" fmla="*/ 49388 h 779671"/>
                <a:gd name="connsiteX6" fmla="*/ 233591 w 322808"/>
                <a:gd name="connsiteY6" fmla="*/ 0 h 779671"/>
                <a:gd name="connsiteX7" fmla="*/ 169343 w 322808"/>
                <a:gd name="connsiteY7" fmla="*/ 97015 h 779671"/>
                <a:gd name="connsiteX8" fmla="*/ 79381 w 322808"/>
                <a:gd name="connsiteY8" fmla="*/ 22930 h 7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808" h="779671">
                  <a:moveTo>
                    <a:pt x="79381" y="22930"/>
                  </a:moveTo>
                  <a:lnTo>
                    <a:pt x="0" y="118182"/>
                  </a:lnTo>
                  <a:lnTo>
                    <a:pt x="31755" y="779672"/>
                  </a:lnTo>
                  <a:lnTo>
                    <a:pt x="280473" y="774381"/>
                  </a:lnTo>
                  <a:lnTo>
                    <a:pt x="322809" y="197563"/>
                  </a:lnTo>
                  <a:lnTo>
                    <a:pt x="269892" y="49388"/>
                  </a:lnTo>
                  <a:lnTo>
                    <a:pt x="233591" y="0"/>
                  </a:lnTo>
                  <a:lnTo>
                    <a:pt x="169343" y="97015"/>
                  </a:lnTo>
                  <a:lnTo>
                    <a:pt x="79381" y="22930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9DB8F-DA36-46E8-B2FC-F3DC44B16B63}"/>
                </a:ext>
              </a:extLst>
            </p:cNvPr>
            <p:cNvSpPr/>
            <p:nvPr/>
          </p:nvSpPr>
          <p:spPr>
            <a:xfrm>
              <a:off x="5591072" y="2664999"/>
              <a:ext cx="179924" cy="809664"/>
            </a:xfrm>
            <a:custGeom>
              <a:avLst/>
              <a:gdLst>
                <a:gd name="connsiteX0" fmla="*/ 179694 w 179924"/>
                <a:gd name="connsiteY0" fmla="*/ 237991 h 809664"/>
                <a:gd name="connsiteX1" fmla="*/ 121482 w 179924"/>
                <a:gd name="connsiteY1" fmla="*/ 460251 h 809664"/>
                <a:gd name="connsiteX2" fmla="*/ 179694 w 179924"/>
                <a:gd name="connsiteY2" fmla="*/ 682517 h 809664"/>
                <a:gd name="connsiteX3" fmla="*/ 84436 w 179924"/>
                <a:gd name="connsiteY3" fmla="*/ 809518 h 809664"/>
                <a:gd name="connsiteX4" fmla="*/ -230 w 179924"/>
                <a:gd name="connsiteY4" fmla="*/ 407334 h 809664"/>
                <a:gd name="connsiteX5" fmla="*/ 68565 w 179924"/>
                <a:gd name="connsiteY5" fmla="*/ 42190 h 809664"/>
                <a:gd name="connsiteX6" fmla="*/ 84436 w 179924"/>
                <a:gd name="connsiteY6" fmla="*/ -146 h 809664"/>
                <a:gd name="connsiteX7" fmla="*/ 126772 w 179924"/>
                <a:gd name="connsiteY7" fmla="*/ 5145 h 8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924" h="809664">
                  <a:moveTo>
                    <a:pt x="179694" y="237991"/>
                  </a:moveTo>
                  <a:lnTo>
                    <a:pt x="121482" y="460251"/>
                  </a:lnTo>
                  <a:lnTo>
                    <a:pt x="179694" y="682517"/>
                  </a:lnTo>
                  <a:lnTo>
                    <a:pt x="84436" y="809518"/>
                  </a:lnTo>
                  <a:lnTo>
                    <a:pt x="-230" y="407334"/>
                  </a:lnTo>
                  <a:cubicBezTo>
                    <a:pt x="-230" y="407334"/>
                    <a:pt x="63274" y="79235"/>
                    <a:pt x="68565" y="42190"/>
                  </a:cubicBezTo>
                  <a:cubicBezTo>
                    <a:pt x="73855" y="5145"/>
                    <a:pt x="84436" y="-146"/>
                    <a:pt x="84436" y="-146"/>
                  </a:cubicBezTo>
                  <a:lnTo>
                    <a:pt x="126772" y="514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C9BB6D2-05DA-4E19-B4FA-62F4A10CA884}"/>
                </a:ext>
              </a:extLst>
            </p:cNvPr>
            <p:cNvSpPr/>
            <p:nvPr/>
          </p:nvSpPr>
          <p:spPr>
            <a:xfrm>
              <a:off x="6194348" y="2664993"/>
              <a:ext cx="174633" cy="762043"/>
            </a:xfrm>
            <a:custGeom>
              <a:avLst/>
              <a:gdLst>
                <a:gd name="connsiteX0" fmla="*/ 0 w 174633"/>
                <a:gd name="connsiteY0" fmla="*/ 322809 h 762043"/>
                <a:gd name="connsiteX1" fmla="*/ 37045 w 174633"/>
                <a:gd name="connsiteY1" fmla="*/ 391608 h 762043"/>
                <a:gd name="connsiteX2" fmla="*/ 47632 w 174633"/>
                <a:gd name="connsiteY2" fmla="*/ 508029 h 762043"/>
                <a:gd name="connsiteX3" fmla="*/ 26464 w 174633"/>
                <a:gd name="connsiteY3" fmla="*/ 640327 h 762043"/>
                <a:gd name="connsiteX4" fmla="*/ 100549 w 174633"/>
                <a:gd name="connsiteY4" fmla="*/ 762043 h 762043"/>
                <a:gd name="connsiteX5" fmla="*/ 174634 w 174633"/>
                <a:gd name="connsiteY5" fmla="*/ 428648 h 762043"/>
                <a:gd name="connsiteX6" fmla="*/ 95258 w 174633"/>
                <a:gd name="connsiteY6" fmla="*/ 0 h 762043"/>
                <a:gd name="connsiteX7" fmla="*/ 63504 w 174633"/>
                <a:gd name="connsiteY7" fmla="*/ 0 h 762043"/>
                <a:gd name="connsiteX8" fmla="*/ 0 w 174633"/>
                <a:gd name="connsiteY8" fmla="*/ 322809 h 76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633" h="762043">
                  <a:moveTo>
                    <a:pt x="0" y="322809"/>
                  </a:moveTo>
                  <a:lnTo>
                    <a:pt x="37045" y="391608"/>
                  </a:lnTo>
                  <a:lnTo>
                    <a:pt x="47632" y="508029"/>
                  </a:lnTo>
                  <a:lnTo>
                    <a:pt x="26464" y="640327"/>
                  </a:lnTo>
                  <a:lnTo>
                    <a:pt x="100549" y="762043"/>
                  </a:lnTo>
                  <a:lnTo>
                    <a:pt x="174634" y="428648"/>
                  </a:lnTo>
                  <a:lnTo>
                    <a:pt x="95258" y="0"/>
                  </a:lnTo>
                  <a:lnTo>
                    <a:pt x="63504" y="0"/>
                  </a:lnTo>
                  <a:lnTo>
                    <a:pt x="0" y="322809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6B57F-9690-4889-8CA6-2B8E0B84C7A7}"/>
                </a:ext>
              </a:extLst>
            </p:cNvPr>
            <p:cNvSpPr/>
            <p:nvPr/>
          </p:nvSpPr>
          <p:spPr>
            <a:xfrm>
              <a:off x="5635289" y="4241997"/>
              <a:ext cx="183332" cy="423766"/>
            </a:xfrm>
            <a:custGeom>
              <a:avLst/>
              <a:gdLst>
                <a:gd name="connsiteX0" fmla="*/ 109018 w 183332"/>
                <a:gd name="connsiteY0" fmla="*/ -146 h 423766"/>
                <a:gd name="connsiteX1" fmla="*/ 8470 w 183332"/>
                <a:gd name="connsiteY1" fmla="*/ 26313 h 423766"/>
                <a:gd name="connsiteX2" fmla="*/ 24347 w 183332"/>
                <a:gd name="connsiteY2" fmla="*/ 132152 h 423766"/>
                <a:gd name="connsiteX3" fmla="*/ 56096 w 183332"/>
                <a:gd name="connsiteY3" fmla="*/ 296199 h 423766"/>
                <a:gd name="connsiteX4" fmla="*/ 146058 w 183332"/>
                <a:gd name="connsiteY4" fmla="*/ 423206 h 423766"/>
                <a:gd name="connsiteX5" fmla="*/ 161935 w 183332"/>
                <a:gd name="connsiteY5" fmla="*/ 237991 h 423766"/>
                <a:gd name="connsiteX6" fmla="*/ 183103 w 183332"/>
                <a:gd name="connsiteY6" fmla="*/ 153320 h 423766"/>
                <a:gd name="connsiteX7" fmla="*/ 151354 w 183332"/>
                <a:gd name="connsiteY7" fmla="*/ 142733 h 423766"/>
                <a:gd name="connsiteX8" fmla="*/ 109018 w 183332"/>
                <a:gd name="connsiteY8" fmla="*/ -146 h 42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332" h="423766">
                  <a:moveTo>
                    <a:pt x="109018" y="-146"/>
                  </a:moveTo>
                  <a:cubicBezTo>
                    <a:pt x="109018" y="-146"/>
                    <a:pt x="34928" y="21022"/>
                    <a:pt x="8470" y="26313"/>
                  </a:cubicBezTo>
                  <a:cubicBezTo>
                    <a:pt x="-17989" y="31603"/>
                    <a:pt x="24347" y="132152"/>
                    <a:pt x="24347" y="132152"/>
                  </a:cubicBezTo>
                  <a:cubicBezTo>
                    <a:pt x="24347" y="132152"/>
                    <a:pt x="50805" y="269740"/>
                    <a:pt x="56096" y="296199"/>
                  </a:cubicBezTo>
                  <a:cubicBezTo>
                    <a:pt x="61387" y="322663"/>
                    <a:pt x="98432" y="412625"/>
                    <a:pt x="146058" y="423206"/>
                  </a:cubicBezTo>
                  <a:cubicBezTo>
                    <a:pt x="193690" y="433793"/>
                    <a:pt x="161935" y="237991"/>
                    <a:pt x="161935" y="237991"/>
                  </a:cubicBezTo>
                  <a:cubicBezTo>
                    <a:pt x="161935" y="237991"/>
                    <a:pt x="183103" y="174488"/>
                    <a:pt x="183103" y="153320"/>
                  </a:cubicBezTo>
                  <a:cubicBezTo>
                    <a:pt x="183103" y="132152"/>
                    <a:pt x="151354" y="142733"/>
                    <a:pt x="151354" y="142733"/>
                  </a:cubicBezTo>
                  <a:cubicBezTo>
                    <a:pt x="66683" y="132152"/>
                    <a:pt x="109018" y="-146"/>
                    <a:pt x="109018" y="-146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D02C4E-07F8-4E8A-808E-240970009F8A}"/>
                </a:ext>
              </a:extLst>
            </p:cNvPr>
            <p:cNvSpPr/>
            <p:nvPr/>
          </p:nvSpPr>
          <p:spPr>
            <a:xfrm>
              <a:off x="5918471" y="4521928"/>
              <a:ext cx="145930" cy="170990"/>
            </a:xfrm>
            <a:custGeom>
              <a:avLst/>
              <a:gdLst>
                <a:gd name="connsiteX0" fmla="*/ 470 w 145930"/>
                <a:gd name="connsiteY0" fmla="*/ 127403 h 170990"/>
                <a:gd name="connsiteX1" fmla="*/ 79845 w 145930"/>
                <a:gd name="connsiteY1" fmla="*/ 169738 h 170990"/>
                <a:gd name="connsiteX2" fmla="*/ 143349 w 145930"/>
                <a:gd name="connsiteY2" fmla="*/ 111525 h 170990"/>
                <a:gd name="connsiteX3" fmla="*/ 122181 w 145930"/>
                <a:gd name="connsiteY3" fmla="*/ 16267 h 170990"/>
                <a:gd name="connsiteX4" fmla="*/ 21638 w 145930"/>
                <a:gd name="connsiteY4" fmla="*/ 26854 h 170990"/>
                <a:gd name="connsiteX5" fmla="*/ 470 w 145930"/>
                <a:gd name="connsiteY5" fmla="*/ 127403 h 17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0" h="170990">
                  <a:moveTo>
                    <a:pt x="470" y="127403"/>
                  </a:moveTo>
                  <a:cubicBezTo>
                    <a:pt x="5760" y="159152"/>
                    <a:pt x="-4821" y="159152"/>
                    <a:pt x="79845" y="169738"/>
                  </a:cubicBezTo>
                  <a:cubicBezTo>
                    <a:pt x="164517" y="180320"/>
                    <a:pt x="143349" y="111525"/>
                    <a:pt x="143349" y="111525"/>
                  </a:cubicBezTo>
                  <a:cubicBezTo>
                    <a:pt x="139810" y="79094"/>
                    <a:pt x="132710" y="47151"/>
                    <a:pt x="122181" y="16267"/>
                  </a:cubicBezTo>
                  <a:cubicBezTo>
                    <a:pt x="106309" y="-26063"/>
                    <a:pt x="21638" y="26854"/>
                    <a:pt x="21638" y="26854"/>
                  </a:cubicBezTo>
                  <a:cubicBezTo>
                    <a:pt x="21638" y="26854"/>
                    <a:pt x="-4821" y="95648"/>
                    <a:pt x="470" y="127403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87E4F7D-24EC-46FE-B8EB-DA6131C982BD}"/>
                </a:ext>
              </a:extLst>
            </p:cNvPr>
            <p:cNvSpPr/>
            <p:nvPr/>
          </p:nvSpPr>
          <p:spPr>
            <a:xfrm>
              <a:off x="5802745" y="2204095"/>
              <a:ext cx="280696" cy="257650"/>
            </a:xfrm>
            <a:custGeom>
              <a:avLst/>
              <a:gdLst>
                <a:gd name="connsiteX0" fmla="*/ 238049 w 280696"/>
                <a:gd name="connsiteY0" fmla="*/ 210440 h 257650"/>
                <a:gd name="connsiteX1" fmla="*/ 240807 w 280696"/>
                <a:gd name="connsiteY1" fmla="*/ 257505 h 257650"/>
                <a:gd name="connsiteX2" fmla="*/ 280243 w 280696"/>
                <a:gd name="connsiteY2" fmla="*/ 100904 h 257650"/>
                <a:gd name="connsiteX3" fmla="*/ 142655 w 280696"/>
                <a:gd name="connsiteY3" fmla="*/ 360 h 257650"/>
                <a:gd name="connsiteX4" fmla="*/ -230 w 280696"/>
                <a:gd name="connsiteY4" fmla="*/ 74445 h 257650"/>
                <a:gd name="connsiteX5" fmla="*/ 132068 w 280696"/>
                <a:gd name="connsiteY5" fmla="*/ 95613 h 257650"/>
                <a:gd name="connsiteX6" fmla="*/ 184991 w 280696"/>
                <a:gd name="connsiteY6" fmla="*/ 174994 h 257650"/>
                <a:gd name="connsiteX7" fmla="*/ 206158 w 280696"/>
                <a:gd name="connsiteY7" fmla="*/ 180285 h 2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696" h="257650">
                  <a:moveTo>
                    <a:pt x="238049" y="210440"/>
                  </a:moveTo>
                  <a:lnTo>
                    <a:pt x="240807" y="257505"/>
                  </a:lnTo>
                  <a:cubicBezTo>
                    <a:pt x="240807" y="257505"/>
                    <a:pt x="274953" y="180285"/>
                    <a:pt x="280243" y="100904"/>
                  </a:cubicBezTo>
                  <a:cubicBezTo>
                    <a:pt x="285539" y="21528"/>
                    <a:pt x="195572" y="5651"/>
                    <a:pt x="142655" y="360"/>
                  </a:cubicBezTo>
                  <a:cubicBezTo>
                    <a:pt x="89738" y="-4935"/>
                    <a:pt x="-230" y="32110"/>
                    <a:pt x="-230" y="74445"/>
                  </a:cubicBezTo>
                  <a:cubicBezTo>
                    <a:pt x="-230" y="116781"/>
                    <a:pt x="95028" y="106200"/>
                    <a:pt x="132068" y="95613"/>
                  </a:cubicBezTo>
                  <a:cubicBezTo>
                    <a:pt x="169113" y="85032"/>
                    <a:pt x="184991" y="174994"/>
                    <a:pt x="184991" y="174994"/>
                  </a:cubicBezTo>
                  <a:lnTo>
                    <a:pt x="206158" y="18028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DAE723-9831-4C85-BF7D-034F65EE86EA}"/>
                </a:ext>
              </a:extLst>
            </p:cNvPr>
            <p:cNvSpPr/>
            <p:nvPr/>
          </p:nvSpPr>
          <p:spPr>
            <a:xfrm>
              <a:off x="5866768" y="2559159"/>
              <a:ext cx="121197" cy="137588"/>
            </a:xfrm>
            <a:custGeom>
              <a:avLst/>
              <a:gdLst>
                <a:gd name="connsiteX0" fmla="*/ 0 w 121197"/>
                <a:gd name="connsiteY0" fmla="*/ 37475 h 137588"/>
                <a:gd name="connsiteX1" fmla="*/ 31235 w 121197"/>
                <a:gd name="connsiteY1" fmla="*/ 0 h 137588"/>
                <a:gd name="connsiteX2" fmla="*/ 121197 w 121197"/>
                <a:gd name="connsiteY2" fmla="*/ 74085 h 137588"/>
                <a:gd name="connsiteX3" fmla="*/ 31235 w 121197"/>
                <a:gd name="connsiteY3" fmla="*/ 137589 h 137588"/>
                <a:gd name="connsiteX4" fmla="*/ 0 w 121197"/>
                <a:gd name="connsiteY4" fmla="*/ 37475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97" h="137588">
                  <a:moveTo>
                    <a:pt x="0" y="37475"/>
                  </a:moveTo>
                  <a:lnTo>
                    <a:pt x="31235" y="0"/>
                  </a:lnTo>
                  <a:lnTo>
                    <a:pt x="121197" y="74085"/>
                  </a:lnTo>
                  <a:lnTo>
                    <a:pt x="31235" y="137589"/>
                  </a:lnTo>
                  <a:lnTo>
                    <a:pt x="0" y="37475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A6D6AE4-F80B-47A6-A0A4-19C83EDADA13}"/>
                </a:ext>
              </a:extLst>
            </p:cNvPr>
            <p:cNvSpPr/>
            <p:nvPr/>
          </p:nvSpPr>
          <p:spPr>
            <a:xfrm>
              <a:off x="5987965" y="2537991"/>
              <a:ext cx="100548" cy="153465"/>
            </a:xfrm>
            <a:custGeom>
              <a:avLst/>
              <a:gdLst>
                <a:gd name="connsiteX0" fmla="*/ 100549 w 100548"/>
                <a:gd name="connsiteY0" fmla="*/ 47626 h 153465"/>
                <a:gd name="connsiteX1" fmla="*/ 63504 w 100548"/>
                <a:gd name="connsiteY1" fmla="*/ 0 h 153465"/>
                <a:gd name="connsiteX2" fmla="*/ 0 w 100548"/>
                <a:gd name="connsiteY2" fmla="*/ 95253 h 153465"/>
                <a:gd name="connsiteX3" fmla="*/ 79381 w 100548"/>
                <a:gd name="connsiteY3" fmla="*/ 153466 h 153465"/>
                <a:gd name="connsiteX4" fmla="*/ 100549 w 100548"/>
                <a:gd name="connsiteY4" fmla="*/ 47626 h 1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48" h="153465">
                  <a:moveTo>
                    <a:pt x="100549" y="47626"/>
                  </a:moveTo>
                  <a:lnTo>
                    <a:pt x="63504" y="0"/>
                  </a:lnTo>
                  <a:lnTo>
                    <a:pt x="0" y="95253"/>
                  </a:lnTo>
                  <a:lnTo>
                    <a:pt x="79381" y="153466"/>
                  </a:lnTo>
                  <a:lnTo>
                    <a:pt x="100549" y="47626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29E94A8-1658-4905-A14D-41596252B2EA}"/>
                </a:ext>
              </a:extLst>
            </p:cNvPr>
            <p:cNvSpPr/>
            <p:nvPr/>
          </p:nvSpPr>
          <p:spPr>
            <a:xfrm>
              <a:off x="5681034" y="2551221"/>
              <a:ext cx="632007" cy="981716"/>
            </a:xfrm>
            <a:custGeom>
              <a:avLst/>
              <a:gdLst>
                <a:gd name="connsiteX0" fmla="*/ 73855 w 632007"/>
                <a:gd name="connsiteY0" fmla="*/ 425854 h 981716"/>
                <a:gd name="connsiteX1" fmla="*/ 95023 w 632007"/>
                <a:gd name="connsiteY1" fmla="*/ 626952 h 981716"/>
                <a:gd name="connsiteX2" fmla="*/ 52687 w 632007"/>
                <a:gd name="connsiteY2" fmla="*/ 748663 h 981716"/>
                <a:gd name="connsiteX3" fmla="*/ 26229 w 632007"/>
                <a:gd name="connsiteY3" fmla="*/ 865089 h 981716"/>
                <a:gd name="connsiteX4" fmla="*/ 132068 w 632007"/>
                <a:gd name="connsiteY4" fmla="*/ 981509 h 981716"/>
                <a:gd name="connsiteX5" fmla="*/ 327870 w 632007"/>
                <a:gd name="connsiteY5" fmla="*/ 648120 h 981716"/>
                <a:gd name="connsiteX6" fmla="*/ 354328 w 632007"/>
                <a:gd name="connsiteY6" fmla="*/ 764540 h 981716"/>
                <a:gd name="connsiteX7" fmla="*/ 544839 w 632007"/>
                <a:gd name="connsiteY7" fmla="*/ 976219 h 981716"/>
                <a:gd name="connsiteX8" fmla="*/ 624220 w 632007"/>
                <a:gd name="connsiteY8" fmla="*/ 886257 h 981716"/>
                <a:gd name="connsiteX9" fmla="*/ 550130 w 632007"/>
                <a:gd name="connsiteY9" fmla="*/ 722204 h 981716"/>
                <a:gd name="connsiteX10" fmla="*/ 518380 w 632007"/>
                <a:gd name="connsiteY10" fmla="*/ 611074 h 981716"/>
                <a:gd name="connsiteX11" fmla="*/ 528962 w 632007"/>
                <a:gd name="connsiteY11" fmla="*/ 473486 h 981716"/>
                <a:gd name="connsiteX12" fmla="*/ 603052 w 632007"/>
                <a:gd name="connsiteY12" fmla="*/ 113632 h 981716"/>
                <a:gd name="connsiteX13" fmla="*/ 383435 w 632007"/>
                <a:gd name="connsiteY13" fmla="*/ -146 h 981716"/>
                <a:gd name="connsiteX14" fmla="*/ 407250 w 632007"/>
                <a:gd name="connsiteY14" fmla="*/ 304143 h 981716"/>
                <a:gd name="connsiteX15" fmla="*/ 327870 w 632007"/>
                <a:gd name="connsiteY15" fmla="*/ 542280 h 981716"/>
                <a:gd name="connsiteX16" fmla="*/ 208801 w 632007"/>
                <a:gd name="connsiteY16" fmla="*/ 15732 h 981716"/>
                <a:gd name="connsiteX17" fmla="*/ 169113 w 632007"/>
                <a:gd name="connsiteY17" fmla="*/ 44838 h 981716"/>
                <a:gd name="connsiteX18" fmla="*/ -230 w 632007"/>
                <a:gd name="connsiteY18" fmla="*/ 113632 h 9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2007" h="981716">
                  <a:moveTo>
                    <a:pt x="73855" y="425854"/>
                  </a:moveTo>
                  <a:lnTo>
                    <a:pt x="95023" y="626952"/>
                  </a:lnTo>
                  <a:lnTo>
                    <a:pt x="52687" y="748663"/>
                  </a:lnTo>
                  <a:lnTo>
                    <a:pt x="26229" y="865089"/>
                  </a:lnTo>
                  <a:cubicBezTo>
                    <a:pt x="26229" y="865089"/>
                    <a:pt x="26229" y="976219"/>
                    <a:pt x="132068" y="981509"/>
                  </a:cubicBezTo>
                  <a:cubicBezTo>
                    <a:pt x="237908" y="986800"/>
                    <a:pt x="327870" y="648120"/>
                    <a:pt x="327870" y="648120"/>
                  </a:cubicBezTo>
                  <a:cubicBezTo>
                    <a:pt x="327870" y="648120"/>
                    <a:pt x="343747" y="722204"/>
                    <a:pt x="354328" y="764540"/>
                  </a:cubicBezTo>
                  <a:cubicBezTo>
                    <a:pt x="364915" y="806876"/>
                    <a:pt x="544839" y="976219"/>
                    <a:pt x="544839" y="976219"/>
                  </a:cubicBezTo>
                  <a:cubicBezTo>
                    <a:pt x="544839" y="976219"/>
                    <a:pt x="587175" y="970928"/>
                    <a:pt x="624220" y="886257"/>
                  </a:cubicBezTo>
                  <a:cubicBezTo>
                    <a:pt x="661259" y="801585"/>
                    <a:pt x="550130" y="722204"/>
                    <a:pt x="550130" y="722204"/>
                  </a:cubicBezTo>
                  <a:lnTo>
                    <a:pt x="518380" y="611074"/>
                  </a:lnTo>
                  <a:lnTo>
                    <a:pt x="528962" y="473486"/>
                  </a:lnTo>
                  <a:lnTo>
                    <a:pt x="603052" y="113632"/>
                  </a:lnTo>
                  <a:lnTo>
                    <a:pt x="383435" y="-146"/>
                  </a:lnTo>
                  <a:lnTo>
                    <a:pt x="407250" y="304143"/>
                  </a:lnTo>
                  <a:lnTo>
                    <a:pt x="327870" y="542280"/>
                  </a:lnTo>
                  <a:lnTo>
                    <a:pt x="208801" y="15732"/>
                  </a:lnTo>
                  <a:lnTo>
                    <a:pt x="169113" y="44838"/>
                  </a:lnTo>
                  <a:lnTo>
                    <a:pt x="-230" y="113632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AB742B9-1C0F-4EE0-9530-A01428AD0673}"/>
                </a:ext>
              </a:extLst>
            </p:cNvPr>
            <p:cNvSpPr/>
            <p:nvPr/>
          </p:nvSpPr>
          <p:spPr>
            <a:xfrm>
              <a:off x="2677484" y="1806539"/>
              <a:ext cx="1971542" cy="1971096"/>
            </a:xfrm>
            <a:custGeom>
              <a:avLst/>
              <a:gdLst>
                <a:gd name="connsiteX0" fmla="*/ 985982 w 1971542"/>
                <a:gd name="connsiteY0" fmla="*/ 1970951 h 1971096"/>
                <a:gd name="connsiteX1" fmla="*/ 954542 w 1971542"/>
                <a:gd name="connsiteY1" fmla="*/ 1970474 h 1971096"/>
                <a:gd name="connsiteX2" fmla="*/ 954862 w 1971542"/>
                <a:gd name="connsiteY2" fmla="*/ 1959992 h 1971096"/>
                <a:gd name="connsiteX3" fmla="*/ 985987 w 1971542"/>
                <a:gd name="connsiteY3" fmla="*/ 1960464 h 1971096"/>
                <a:gd name="connsiteX4" fmla="*/ 1017380 w 1971542"/>
                <a:gd name="connsiteY4" fmla="*/ 1959955 h 1971096"/>
                <a:gd name="connsiteX5" fmla="*/ 1017721 w 1971542"/>
                <a:gd name="connsiteY5" fmla="*/ 1970437 h 1971096"/>
                <a:gd name="connsiteX6" fmla="*/ 985982 w 1971542"/>
                <a:gd name="connsiteY6" fmla="*/ 1970951 h 1971096"/>
                <a:gd name="connsiteX7" fmla="*/ 891500 w 1971542"/>
                <a:gd name="connsiteY7" fmla="*/ 1966520 h 1971096"/>
                <a:gd name="connsiteX8" fmla="*/ 828841 w 1971542"/>
                <a:gd name="connsiteY8" fmla="*/ 1958566 h 1971096"/>
                <a:gd name="connsiteX9" fmla="*/ 830492 w 1971542"/>
                <a:gd name="connsiteY9" fmla="*/ 1948210 h 1971096"/>
                <a:gd name="connsiteX10" fmla="*/ 892491 w 1971542"/>
                <a:gd name="connsiteY10" fmla="*/ 1956086 h 1971096"/>
                <a:gd name="connsiteX11" fmla="*/ 1080752 w 1971542"/>
                <a:gd name="connsiteY11" fmla="*/ 1966410 h 1971096"/>
                <a:gd name="connsiteX12" fmla="*/ 1079751 w 1971542"/>
                <a:gd name="connsiteY12" fmla="*/ 1955976 h 1971096"/>
                <a:gd name="connsiteX13" fmla="*/ 1141739 w 1971542"/>
                <a:gd name="connsiteY13" fmla="*/ 1948021 h 1971096"/>
                <a:gd name="connsiteX14" fmla="*/ 1143407 w 1971542"/>
                <a:gd name="connsiteY14" fmla="*/ 1958377 h 1971096"/>
                <a:gd name="connsiteX15" fmla="*/ 1080752 w 1971542"/>
                <a:gd name="connsiteY15" fmla="*/ 1966410 h 1971096"/>
                <a:gd name="connsiteX16" fmla="*/ 766810 w 1971542"/>
                <a:gd name="connsiteY16" fmla="*/ 1946600 h 1971096"/>
                <a:gd name="connsiteX17" fmla="*/ 705682 w 1971542"/>
                <a:gd name="connsiteY17" fmla="*/ 1930655 h 1971096"/>
                <a:gd name="connsiteX18" fmla="*/ 708655 w 1971542"/>
                <a:gd name="connsiteY18" fmla="*/ 1920598 h 1971096"/>
                <a:gd name="connsiteX19" fmla="*/ 769128 w 1971542"/>
                <a:gd name="connsiteY19" fmla="*/ 1936365 h 1971096"/>
                <a:gd name="connsiteX20" fmla="*/ 1205421 w 1971542"/>
                <a:gd name="connsiteY20" fmla="*/ 1946338 h 1971096"/>
                <a:gd name="connsiteX21" fmla="*/ 1203088 w 1971542"/>
                <a:gd name="connsiteY21" fmla="*/ 1936119 h 1971096"/>
                <a:gd name="connsiteX22" fmla="*/ 1263545 w 1971542"/>
                <a:gd name="connsiteY22" fmla="*/ 1920268 h 1971096"/>
                <a:gd name="connsiteX23" fmla="*/ 1266528 w 1971542"/>
                <a:gd name="connsiteY23" fmla="*/ 1930325 h 1971096"/>
                <a:gd name="connsiteX24" fmla="*/ 1205416 w 1971542"/>
                <a:gd name="connsiteY24" fmla="*/ 1946338 h 1971096"/>
                <a:gd name="connsiteX25" fmla="*/ 645702 w 1971542"/>
                <a:gd name="connsiteY25" fmla="*/ 1910803 h 1971096"/>
                <a:gd name="connsiteX26" fmla="*/ 587049 w 1971542"/>
                <a:gd name="connsiteY26" fmla="*/ 1887087 h 1971096"/>
                <a:gd name="connsiteX27" fmla="*/ 591291 w 1971542"/>
                <a:gd name="connsiteY27" fmla="*/ 1877502 h 1971096"/>
                <a:gd name="connsiteX28" fmla="*/ 649320 w 1971542"/>
                <a:gd name="connsiteY28" fmla="*/ 1900961 h 1971096"/>
                <a:gd name="connsiteX29" fmla="*/ 1326477 w 1971542"/>
                <a:gd name="connsiteY29" fmla="*/ 1910394 h 1971096"/>
                <a:gd name="connsiteX30" fmla="*/ 1322853 w 1971542"/>
                <a:gd name="connsiteY30" fmla="*/ 1900552 h 1971096"/>
                <a:gd name="connsiteX31" fmla="*/ 1380678 w 1971542"/>
                <a:gd name="connsiteY31" fmla="*/ 1877104 h 1971096"/>
                <a:gd name="connsiteX32" fmla="*/ 1384931 w 1971542"/>
                <a:gd name="connsiteY32" fmla="*/ 1886689 h 1971096"/>
                <a:gd name="connsiteX33" fmla="*/ 1326477 w 1971542"/>
                <a:gd name="connsiteY33" fmla="*/ 1910394 h 1971096"/>
                <a:gd name="connsiteX34" fmla="*/ 530063 w 1971542"/>
                <a:gd name="connsiteY34" fmla="*/ 1859643 h 1971096"/>
                <a:gd name="connsiteX35" fmla="*/ 474975 w 1971542"/>
                <a:gd name="connsiteY35" fmla="*/ 1828602 h 1971096"/>
                <a:gd name="connsiteX36" fmla="*/ 480413 w 1971542"/>
                <a:gd name="connsiteY36" fmla="*/ 1819630 h 1971096"/>
                <a:gd name="connsiteX37" fmla="*/ 534913 w 1971542"/>
                <a:gd name="connsiteY37" fmla="*/ 1850341 h 1971096"/>
                <a:gd name="connsiteX38" fmla="*/ 1441759 w 1971542"/>
                <a:gd name="connsiteY38" fmla="*/ 1859255 h 1971096"/>
                <a:gd name="connsiteX39" fmla="*/ 1436904 w 1971542"/>
                <a:gd name="connsiteY39" fmla="*/ 1849963 h 1971096"/>
                <a:gd name="connsiteX40" fmla="*/ 1491274 w 1971542"/>
                <a:gd name="connsiteY40" fmla="*/ 1819263 h 1971096"/>
                <a:gd name="connsiteX41" fmla="*/ 1496721 w 1971542"/>
                <a:gd name="connsiteY41" fmla="*/ 1828224 h 1971096"/>
                <a:gd name="connsiteX42" fmla="*/ 1441759 w 1971542"/>
                <a:gd name="connsiteY42" fmla="*/ 1859255 h 1971096"/>
                <a:gd name="connsiteX43" fmla="*/ 422000 w 1971542"/>
                <a:gd name="connsiteY43" fmla="*/ 1794099 h 1971096"/>
                <a:gd name="connsiteX44" fmla="*/ 371354 w 1971542"/>
                <a:gd name="connsiteY44" fmla="*/ 1756289 h 1971096"/>
                <a:gd name="connsiteX45" fmla="*/ 377892 w 1971542"/>
                <a:gd name="connsiteY45" fmla="*/ 1748083 h 1971096"/>
                <a:gd name="connsiteX46" fmla="*/ 428004 w 1971542"/>
                <a:gd name="connsiteY46" fmla="*/ 1785495 h 1971096"/>
                <a:gd name="connsiteX47" fmla="*/ 1549607 w 1971542"/>
                <a:gd name="connsiteY47" fmla="*/ 1793722 h 1971096"/>
                <a:gd name="connsiteX48" fmla="*/ 1543598 w 1971542"/>
                <a:gd name="connsiteY48" fmla="*/ 1785133 h 1971096"/>
                <a:gd name="connsiteX49" fmla="*/ 1593642 w 1971542"/>
                <a:gd name="connsiteY49" fmla="*/ 1747721 h 1971096"/>
                <a:gd name="connsiteX50" fmla="*/ 1600186 w 1971542"/>
                <a:gd name="connsiteY50" fmla="*/ 1755911 h 1971096"/>
                <a:gd name="connsiteX51" fmla="*/ 1549607 w 1971542"/>
                <a:gd name="connsiteY51" fmla="*/ 1793722 h 1971096"/>
                <a:gd name="connsiteX52" fmla="*/ 323229 w 1971542"/>
                <a:gd name="connsiteY52" fmla="*/ 1715316 h 1971096"/>
                <a:gd name="connsiteX53" fmla="*/ 277821 w 1971542"/>
                <a:gd name="connsiteY53" fmla="*/ 1671387 h 1971096"/>
                <a:gd name="connsiteX54" fmla="*/ 285351 w 1971542"/>
                <a:gd name="connsiteY54" fmla="*/ 1664088 h 1971096"/>
                <a:gd name="connsiteX55" fmla="*/ 330282 w 1971542"/>
                <a:gd name="connsiteY55" fmla="*/ 1707556 h 1971096"/>
                <a:gd name="connsiteX56" fmla="*/ 1648263 w 1971542"/>
                <a:gd name="connsiteY56" fmla="*/ 1714955 h 1971096"/>
                <a:gd name="connsiteX57" fmla="*/ 1641205 w 1971542"/>
                <a:gd name="connsiteY57" fmla="*/ 1707189 h 1971096"/>
                <a:gd name="connsiteX58" fmla="*/ 1686105 w 1971542"/>
                <a:gd name="connsiteY58" fmla="*/ 1663705 h 1971096"/>
                <a:gd name="connsiteX59" fmla="*/ 1693634 w 1971542"/>
                <a:gd name="connsiteY59" fmla="*/ 1670999 h 1971096"/>
                <a:gd name="connsiteX60" fmla="*/ 1648263 w 1971542"/>
                <a:gd name="connsiteY60" fmla="*/ 1714955 h 1971096"/>
                <a:gd name="connsiteX61" fmla="*/ 235312 w 1971542"/>
                <a:gd name="connsiteY61" fmla="*/ 1624667 h 1971096"/>
                <a:gd name="connsiteX62" fmla="*/ 195871 w 1971542"/>
                <a:gd name="connsiteY62" fmla="*/ 1575342 h 1971096"/>
                <a:gd name="connsiteX63" fmla="*/ 204265 w 1971542"/>
                <a:gd name="connsiteY63" fmla="*/ 1569055 h 1971096"/>
                <a:gd name="connsiteX64" fmla="*/ 243287 w 1971542"/>
                <a:gd name="connsiteY64" fmla="*/ 1617856 h 1971096"/>
                <a:gd name="connsiteX65" fmla="*/ 1736133 w 1971542"/>
                <a:gd name="connsiteY65" fmla="*/ 1624232 h 1971096"/>
                <a:gd name="connsiteX66" fmla="*/ 1728157 w 1971542"/>
                <a:gd name="connsiteY66" fmla="*/ 1617431 h 1971096"/>
                <a:gd name="connsiteX67" fmla="*/ 1767174 w 1971542"/>
                <a:gd name="connsiteY67" fmla="*/ 1568573 h 1971096"/>
                <a:gd name="connsiteX68" fmla="*/ 1775574 w 1971542"/>
                <a:gd name="connsiteY68" fmla="*/ 1574849 h 1971096"/>
                <a:gd name="connsiteX69" fmla="*/ 1736133 w 1971542"/>
                <a:gd name="connsiteY69" fmla="*/ 1624232 h 1971096"/>
                <a:gd name="connsiteX70" fmla="*/ 159670 w 1971542"/>
                <a:gd name="connsiteY70" fmla="*/ 1523605 h 1971096"/>
                <a:gd name="connsiteX71" fmla="*/ 126851 w 1971542"/>
                <a:gd name="connsiteY71" fmla="*/ 1469681 h 1971096"/>
                <a:gd name="connsiteX72" fmla="*/ 135980 w 1971542"/>
                <a:gd name="connsiteY72" fmla="*/ 1464516 h 1971096"/>
                <a:gd name="connsiteX73" fmla="*/ 168447 w 1971542"/>
                <a:gd name="connsiteY73" fmla="*/ 1517869 h 1971096"/>
                <a:gd name="connsiteX74" fmla="*/ 1811791 w 1971542"/>
                <a:gd name="connsiteY74" fmla="*/ 1523033 h 1971096"/>
                <a:gd name="connsiteX75" fmla="*/ 1803003 w 1971542"/>
                <a:gd name="connsiteY75" fmla="*/ 1517307 h 1971096"/>
                <a:gd name="connsiteX76" fmla="*/ 1835481 w 1971542"/>
                <a:gd name="connsiteY76" fmla="*/ 1463850 h 1971096"/>
                <a:gd name="connsiteX77" fmla="*/ 1844615 w 1971542"/>
                <a:gd name="connsiteY77" fmla="*/ 1469005 h 1971096"/>
                <a:gd name="connsiteX78" fmla="*/ 1811791 w 1971542"/>
                <a:gd name="connsiteY78" fmla="*/ 1523033 h 1971096"/>
                <a:gd name="connsiteX79" fmla="*/ 97566 w 1971542"/>
                <a:gd name="connsiteY79" fmla="*/ 1413770 h 1971096"/>
                <a:gd name="connsiteX80" fmla="*/ 71947 w 1971542"/>
                <a:gd name="connsiteY80" fmla="*/ 1356113 h 1971096"/>
                <a:gd name="connsiteX81" fmla="*/ 81663 w 1971542"/>
                <a:gd name="connsiteY81" fmla="*/ 1352170 h 1971096"/>
                <a:gd name="connsiteX82" fmla="*/ 107010 w 1971542"/>
                <a:gd name="connsiteY82" fmla="*/ 1409203 h 1971096"/>
                <a:gd name="connsiteX83" fmla="*/ 1873910 w 1971542"/>
                <a:gd name="connsiteY83" fmla="*/ 1412952 h 1971096"/>
                <a:gd name="connsiteX84" fmla="*/ 1864467 w 1971542"/>
                <a:gd name="connsiteY84" fmla="*/ 1408396 h 1971096"/>
                <a:gd name="connsiteX85" fmla="*/ 1889824 w 1971542"/>
                <a:gd name="connsiteY85" fmla="*/ 1351189 h 1971096"/>
                <a:gd name="connsiteX86" fmla="*/ 1899540 w 1971542"/>
                <a:gd name="connsiteY86" fmla="*/ 1355122 h 1971096"/>
                <a:gd name="connsiteX87" fmla="*/ 1873910 w 1971542"/>
                <a:gd name="connsiteY87" fmla="*/ 1412952 h 1971096"/>
                <a:gd name="connsiteX88" fmla="*/ 50055 w 1971542"/>
                <a:gd name="connsiteY88" fmla="*/ 1296857 h 1971096"/>
                <a:gd name="connsiteX89" fmla="*/ 32044 w 1971542"/>
                <a:gd name="connsiteY89" fmla="*/ 1236294 h 1971096"/>
                <a:gd name="connsiteX90" fmla="*/ 42185 w 1971542"/>
                <a:gd name="connsiteY90" fmla="*/ 1233631 h 1971096"/>
                <a:gd name="connsiteX91" fmla="*/ 60007 w 1971542"/>
                <a:gd name="connsiteY91" fmla="*/ 1293537 h 1971096"/>
                <a:gd name="connsiteX92" fmla="*/ 1921390 w 1971542"/>
                <a:gd name="connsiteY92" fmla="*/ 1295745 h 1971096"/>
                <a:gd name="connsiteX93" fmla="*/ 1911438 w 1971542"/>
                <a:gd name="connsiteY93" fmla="*/ 1292447 h 1971096"/>
                <a:gd name="connsiteX94" fmla="*/ 1929187 w 1971542"/>
                <a:gd name="connsiteY94" fmla="*/ 1232514 h 1971096"/>
                <a:gd name="connsiteX95" fmla="*/ 1939333 w 1971542"/>
                <a:gd name="connsiteY95" fmla="*/ 1235167 h 1971096"/>
                <a:gd name="connsiteX96" fmla="*/ 1921390 w 1971542"/>
                <a:gd name="connsiteY96" fmla="*/ 1295745 h 1971096"/>
                <a:gd name="connsiteX97" fmla="*/ 17976 w 1971542"/>
                <a:gd name="connsiteY97" fmla="*/ 1174715 h 1971096"/>
                <a:gd name="connsiteX98" fmla="*/ 7898 w 1971542"/>
                <a:gd name="connsiteY98" fmla="*/ 1112355 h 1971096"/>
                <a:gd name="connsiteX99" fmla="*/ 18296 w 1971542"/>
                <a:gd name="connsiteY99" fmla="*/ 1111012 h 1971096"/>
                <a:gd name="connsiteX100" fmla="*/ 28264 w 1971542"/>
                <a:gd name="connsiteY100" fmla="*/ 1172707 h 1971096"/>
                <a:gd name="connsiteX101" fmla="*/ 1953328 w 1971542"/>
                <a:gd name="connsiteY101" fmla="*/ 1173562 h 1971096"/>
                <a:gd name="connsiteX102" fmla="*/ 1943035 w 1971542"/>
                <a:gd name="connsiteY102" fmla="*/ 1171574 h 1971096"/>
                <a:gd name="connsiteX103" fmla="*/ 1952929 w 1971542"/>
                <a:gd name="connsiteY103" fmla="*/ 1109859 h 1971096"/>
                <a:gd name="connsiteX104" fmla="*/ 1963332 w 1971542"/>
                <a:gd name="connsiteY104" fmla="*/ 1111191 h 1971096"/>
                <a:gd name="connsiteX105" fmla="*/ 1953328 w 1971542"/>
                <a:gd name="connsiteY105" fmla="*/ 1173562 h 1971096"/>
                <a:gd name="connsiteX106" fmla="*/ 1831 w 1971542"/>
                <a:gd name="connsiteY106" fmla="*/ 1049486 h 1971096"/>
                <a:gd name="connsiteX107" fmla="*/ -230 w 1971542"/>
                <a:gd name="connsiteY107" fmla="*/ 986339 h 1971096"/>
                <a:gd name="connsiteX108" fmla="*/ 10257 w 1971542"/>
                <a:gd name="connsiteY108" fmla="*/ 986328 h 1971096"/>
                <a:gd name="connsiteX109" fmla="*/ 12302 w 1971542"/>
                <a:gd name="connsiteY109" fmla="*/ 1048809 h 1971096"/>
                <a:gd name="connsiteX110" fmla="*/ 1969325 w 1971542"/>
                <a:gd name="connsiteY110" fmla="*/ 1048311 h 1971096"/>
                <a:gd name="connsiteX111" fmla="*/ 1958859 w 1971542"/>
                <a:gd name="connsiteY111" fmla="*/ 1047645 h 1971096"/>
                <a:gd name="connsiteX112" fmla="*/ 1960826 w 1971542"/>
                <a:gd name="connsiteY112" fmla="*/ 985180 h 1971096"/>
                <a:gd name="connsiteX113" fmla="*/ 1960820 w 1971542"/>
                <a:gd name="connsiteY113" fmla="*/ 982883 h 1971096"/>
                <a:gd name="connsiteX114" fmla="*/ 1971307 w 1971542"/>
                <a:gd name="connsiteY114" fmla="*/ 982883 h 1971096"/>
                <a:gd name="connsiteX115" fmla="*/ 1971313 w 1971542"/>
                <a:gd name="connsiteY115" fmla="*/ 985143 h 1971096"/>
                <a:gd name="connsiteX116" fmla="*/ 1969325 w 1971542"/>
                <a:gd name="connsiteY116" fmla="*/ 1048311 h 1971096"/>
                <a:gd name="connsiteX117" fmla="*/ 12155 w 1971542"/>
                <a:gd name="connsiteY117" fmla="*/ 923857 h 1971096"/>
                <a:gd name="connsiteX118" fmla="*/ 1690 w 1971542"/>
                <a:gd name="connsiteY118" fmla="*/ 923213 h 1971096"/>
                <a:gd name="connsiteX119" fmla="*/ 7604 w 1971542"/>
                <a:gd name="connsiteY119" fmla="*/ 860322 h 1971096"/>
                <a:gd name="connsiteX120" fmla="*/ 18007 w 1971542"/>
                <a:gd name="connsiteY120" fmla="*/ 861633 h 1971096"/>
                <a:gd name="connsiteX121" fmla="*/ 12155 w 1971542"/>
                <a:gd name="connsiteY121" fmla="*/ 923857 h 1971096"/>
                <a:gd name="connsiteX122" fmla="*/ 1958718 w 1971542"/>
                <a:gd name="connsiteY122" fmla="*/ 920418 h 1971096"/>
                <a:gd name="connsiteX123" fmla="*/ 1952641 w 1971542"/>
                <a:gd name="connsiteY123" fmla="*/ 858215 h 1971096"/>
                <a:gd name="connsiteX124" fmla="*/ 1963038 w 1971542"/>
                <a:gd name="connsiteY124" fmla="*/ 856862 h 1971096"/>
                <a:gd name="connsiteX125" fmla="*/ 1969184 w 1971542"/>
                <a:gd name="connsiteY125" fmla="*/ 919731 h 1971096"/>
                <a:gd name="connsiteX126" fmla="*/ 27828 w 1971542"/>
                <a:gd name="connsiteY126" fmla="*/ 799918 h 1971096"/>
                <a:gd name="connsiteX127" fmla="*/ 17530 w 1971542"/>
                <a:gd name="connsiteY127" fmla="*/ 797936 h 1971096"/>
                <a:gd name="connsiteX128" fmla="*/ 31452 w 1971542"/>
                <a:gd name="connsiteY128" fmla="*/ 736320 h 1971096"/>
                <a:gd name="connsiteX129" fmla="*/ 41598 w 1971542"/>
                <a:gd name="connsiteY129" fmla="*/ 738957 h 1971096"/>
                <a:gd name="connsiteX130" fmla="*/ 27828 w 1971542"/>
                <a:gd name="connsiteY130" fmla="*/ 799918 h 1971096"/>
                <a:gd name="connsiteX131" fmla="*/ 1942589 w 1971542"/>
                <a:gd name="connsiteY131" fmla="*/ 796536 h 1971096"/>
                <a:gd name="connsiteX132" fmla="*/ 1928599 w 1971542"/>
                <a:gd name="connsiteY132" fmla="*/ 735622 h 1971096"/>
                <a:gd name="connsiteX133" fmla="*/ 1938740 w 1971542"/>
                <a:gd name="connsiteY133" fmla="*/ 732953 h 1971096"/>
                <a:gd name="connsiteX134" fmla="*/ 1952882 w 1971542"/>
                <a:gd name="connsiteY134" fmla="*/ 794517 h 1971096"/>
                <a:gd name="connsiteX135" fmla="*/ 59284 w 1971542"/>
                <a:gd name="connsiteY135" fmla="*/ 679009 h 1971096"/>
                <a:gd name="connsiteX136" fmla="*/ 49321 w 1971542"/>
                <a:gd name="connsiteY136" fmla="*/ 675726 h 1971096"/>
                <a:gd name="connsiteX137" fmla="*/ 71103 w 1971542"/>
                <a:gd name="connsiteY137" fmla="*/ 616313 h 1971096"/>
                <a:gd name="connsiteX138" fmla="*/ 80829 w 1971542"/>
                <a:gd name="connsiteY138" fmla="*/ 620240 h 1971096"/>
                <a:gd name="connsiteX139" fmla="*/ 59284 w 1971542"/>
                <a:gd name="connsiteY139" fmla="*/ 679009 h 1971096"/>
                <a:gd name="connsiteX140" fmla="*/ 1910719 w 1971542"/>
                <a:gd name="connsiteY140" fmla="*/ 675742 h 1971096"/>
                <a:gd name="connsiteX141" fmla="*/ 1889001 w 1971542"/>
                <a:gd name="connsiteY141" fmla="*/ 617136 h 1971096"/>
                <a:gd name="connsiteX142" fmla="*/ 1898706 w 1971542"/>
                <a:gd name="connsiteY142" fmla="*/ 613177 h 1971096"/>
                <a:gd name="connsiteX143" fmla="*/ 1920666 w 1971542"/>
                <a:gd name="connsiteY143" fmla="*/ 672412 h 1971096"/>
                <a:gd name="connsiteX144" fmla="*/ 106124 w 1971542"/>
                <a:gd name="connsiteY144" fmla="*/ 562992 h 1971096"/>
                <a:gd name="connsiteX145" fmla="*/ 96670 w 1971542"/>
                <a:gd name="connsiteY145" fmla="*/ 558446 h 1971096"/>
                <a:gd name="connsiteX146" fmla="*/ 125907 w 1971542"/>
                <a:gd name="connsiteY146" fmla="*/ 502367 h 1971096"/>
                <a:gd name="connsiteX147" fmla="*/ 135047 w 1971542"/>
                <a:gd name="connsiteY147" fmla="*/ 507511 h 1971096"/>
                <a:gd name="connsiteX148" fmla="*/ 106124 w 1971542"/>
                <a:gd name="connsiteY148" fmla="*/ 562992 h 1971096"/>
                <a:gd name="connsiteX149" fmla="*/ 1863586 w 1971542"/>
                <a:gd name="connsiteY149" fmla="*/ 560134 h 1971096"/>
                <a:gd name="connsiteX150" fmla="*/ 1834547 w 1971542"/>
                <a:gd name="connsiteY150" fmla="*/ 504857 h 1971096"/>
                <a:gd name="connsiteX151" fmla="*/ 1843671 w 1971542"/>
                <a:gd name="connsiteY151" fmla="*/ 499682 h 1971096"/>
                <a:gd name="connsiteX152" fmla="*/ 1873019 w 1971542"/>
                <a:gd name="connsiteY152" fmla="*/ 555562 h 1971096"/>
                <a:gd name="connsiteX153" fmla="*/ 167456 w 1971542"/>
                <a:gd name="connsiteY153" fmla="*/ 454006 h 1971096"/>
                <a:gd name="connsiteX154" fmla="*/ 158668 w 1971542"/>
                <a:gd name="connsiteY154" fmla="*/ 448291 h 1971096"/>
                <a:gd name="connsiteX155" fmla="*/ 194817 w 1971542"/>
                <a:gd name="connsiteY155" fmla="*/ 396433 h 1971096"/>
                <a:gd name="connsiteX156" fmla="*/ 203227 w 1971542"/>
                <a:gd name="connsiteY156" fmla="*/ 402699 h 1971096"/>
                <a:gd name="connsiteX157" fmla="*/ 167456 w 1971542"/>
                <a:gd name="connsiteY157" fmla="*/ 454006 h 1971096"/>
                <a:gd name="connsiteX158" fmla="*/ 1802017 w 1971542"/>
                <a:gd name="connsiteY158" fmla="*/ 451542 h 1971096"/>
                <a:gd name="connsiteX159" fmla="*/ 1766136 w 1971542"/>
                <a:gd name="connsiteY159" fmla="*/ 400397 h 1971096"/>
                <a:gd name="connsiteX160" fmla="*/ 1774525 w 1971542"/>
                <a:gd name="connsiteY160" fmla="*/ 394105 h 1971096"/>
                <a:gd name="connsiteX161" fmla="*/ 1810794 w 1971542"/>
                <a:gd name="connsiteY161" fmla="*/ 445795 h 1971096"/>
                <a:gd name="connsiteX162" fmla="*/ 242186 w 1971542"/>
                <a:gd name="connsiteY162" fmla="*/ 353799 h 1971096"/>
                <a:gd name="connsiteX163" fmla="*/ 234200 w 1971542"/>
                <a:gd name="connsiteY163" fmla="*/ 347008 h 1971096"/>
                <a:gd name="connsiteX164" fmla="*/ 276641 w 1971542"/>
                <a:gd name="connsiteY164" fmla="*/ 300195 h 1971096"/>
                <a:gd name="connsiteX165" fmla="*/ 284181 w 1971542"/>
                <a:gd name="connsiteY165" fmla="*/ 307483 h 1971096"/>
                <a:gd name="connsiteX166" fmla="*/ 242186 w 1971542"/>
                <a:gd name="connsiteY166" fmla="*/ 353799 h 1971096"/>
                <a:gd name="connsiteX167" fmla="*/ 1727056 w 1971542"/>
                <a:gd name="connsiteY167" fmla="*/ 351633 h 1971096"/>
                <a:gd name="connsiteX168" fmla="*/ 1684941 w 1971542"/>
                <a:gd name="connsiteY168" fmla="*/ 305454 h 1971096"/>
                <a:gd name="connsiteX169" fmla="*/ 1692455 w 1971542"/>
                <a:gd name="connsiteY169" fmla="*/ 298144 h 1971096"/>
                <a:gd name="connsiteX170" fmla="*/ 1735021 w 1971542"/>
                <a:gd name="connsiteY170" fmla="*/ 344822 h 1971096"/>
                <a:gd name="connsiteX171" fmla="*/ 329028 w 1971542"/>
                <a:gd name="connsiteY171" fmla="*/ 263936 h 1971096"/>
                <a:gd name="connsiteX172" fmla="*/ 321971 w 1971542"/>
                <a:gd name="connsiteY172" fmla="*/ 256186 h 1971096"/>
                <a:gd name="connsiteX173" fmla="*/ 369996 w 1971542"/>
                <a:gd name="connsiteY173" fmla="*/ 215167 h 1971096"/>
                <a:gd name="connsiteX174" fmla="*/ 376550 w 1971542"/>
                <a:gd name="connsiteY174" fmla="*/ 223352 h 1971096"/>
                <a:gd name="connsiteX175" fmla="*/ 329028 w 1971542"/>
                <a:gd name="connsiteY175" fmla="*/ 263936 h 1971096"/>
                <a:gd name="connsiteX176" fmla="*/ 1639957 w 1971542"/>
                <a:gd name="connsiteY176" fmla="*/ 262038 h 1971096"/>
                <a:gd name="connsiteX177" fmla="*/ 1592294 w 1971542"/>
                <a:gd name="connsiteY177" fmla="*/ 221569 h 1971096"/>
                <a:gd name="connsiteX178" fmla="*/ 1598827 w 1971542"/>
                <a:gd name="connsiteY178" fmla="*/ 213363 h 1971096"/>
                <a:gd name="connsiteX179" fmla="*/ 1646989 w 1971542"/>
                <a:gd name="connsiteY179" fmla="*/ 254262 h 1971096"/>
                <a:gd name="connsiteX180" fmla="*/ 426552 w 1971542"/>
                <a:gd name="connsiteY180" fmla="*/ 185882 h 1971096"/>
                <a:gd name="connsiteX181" fmla="*/ 420537 w 1971542"/>
                <a:gd name="connsiteY181" fmla="*/ 177293 h 1971096"/>
                <a:gd name="connsiteX182" fmla="*/ 473376 w 1971542"/>
                <a:gd name="connsiteY182" fmla="*/ 142739 h 1971096"/>
                <a:gd name="connsiteX183" fmla="*/ 478834 w 1971542"/>
                <a:gd name="connsiteY183" fmla="*/ 151694 h 1971096"/>
                <a:gd name="connsiteX184" fmla="*/ 426552 w 1971542"/>
                <a:gd name="connsiteY184" fmla="*/ 185882 h 1971096"/>
                <a:gd name="connsiteX185" fmla="*/ 1542140 w 1971542"/>
                <a:gd name="connsiteY185" fmla="*/ 184214 h 1971096"/>
                <a:gd name="connsiteX186" fmla="*/ 1489690 w 1971542"/>
                <a:gd name="connsiteY186" fmla="*/ 150137 h 1971096"/>
                <a:gd name="connsiteX187" fmla="*/ 1495122 w 1971542"/>
                <a:gd name="connsiteY187" fmla="*/ 141166 h 1971096"/>
                <a:gd name="connsiteX188" fmla="*/ 1548134 w 1971542"/>
                <a:gd name="connsiteY188" fmla="*/ 175605 h 1971096"/>
                <a:gd name="connsiteX189" fmla="*/ 533172 w 1971542"/>
                <a:gd name="connsiteY189" fmla="*/ 120926 h 1971096"/>
                <a:gd name="connsiteX190" fmla="*/ 528301 w 1971542"/>
                <a:gd name="connsiteY190" fmla="*/ 111640 h 1971096"/>
                <a:gd name="connsiteX191" fmla="*/ 585093 w 1971542"/>
                <a:gd name="connsiteY191" fmla="*/ 84138 h 1971096"/>
                <a:gd name="connsiteX192" fmla="*/ 589361 w 1971542"/>
                <a:gd name="connsiteY192" fmla="*/ 93717 h 1971096"/>
                <a:gd name="connsiteX193" fmla="*/ 533172 w 1971542"/>
                <a:gd name="connsiteY193" fmla="*/ 120926 h 1971096"/>
                <a:gd name="connsiteX194" fmla="*/ 1435153 w 1971542"/>
                <a:gd name="connsiteY194" fmla="*/ 119489 h 1971096"/>
                <a:gd name="connsiteX195" fmla="*/ 1378743 w 1971542"/>
                <a:gd name="connsiteY195" fmla="*/ 92401 h 1971096"/>
                <a:gd name="connsiteX196" fmla="*/ 1382980 w 1971542"/>
                <a:gd name="connsiteY196" fmla="*/ 82806 h 1971096"/>
                <a:gd name="connsiteX197" fmla="*/ 1439998 w 1971542"/>
                <a:gd name="connsiteY197" fmla="*/ 110187 h 1971096"/>
                <a:gd name="connsiteX198" fmla="*/ 647160 w 1971542"/>
                <a:gd name="connsiteY198" fmla="*/ 70195 h 1971096"/>
                <a:gd name="connsiteX199" fmla="*/ 643516 w 1971542"/>
                <a:gd name="connsiteY199" fmla="*/ 60359 h 1971096"/>
                <a:gd name="connsiteX200" fmla="*/ 703449 w 1971542"/>
                <a:gd name="connsiteY200" fmla="*/ 40365 h 1971096"/>
                <a:gd name="connsiteX201" fmla="*/ 706442 w 1971542"/>
                <a:gd name="connsiteY201" fmla="*/ 50417 h 1971096"/>
                <a:gd name="connsiteX202" fmla="*/ 647160 w 1971542"/>
                <a:gd name="connsiteY202" fmla="*/ 70195 h 1971096"/>
                <a:gd name="connsiteX203" fmla="*/ 1320688 w 1971542"/>
                <a:gd name="connsiteY203" fmla="*/ 69005 h 1971096"/>
                <a:gd name="connsiteX204" fmla="*/ 1261337 w 1971542"/>
                <a:gd name="connsiteY204" fmla="*/ 49436 h 1971096"/>
                <a:gd name="connsiteX205" fmla="*/ 1264295 w 1971542"/>
                <a:gd name="connsiteY205" fmla="*/ 39374 h 1971096"/>
                <a:gd name="connsiteX206" fmla="*/ 1324295 w 1971542"/>
                <a:gd name="connsiteY206" fmla="*/ 59158 h 1971096"/>
                <a:gd name="connsiteX207" fmla="*/ 766879 w 1971542"/>
                <a:gd name="connsiteY207" fmla="*/ 34503 h 1971096"/>
                <a:gd name="connsiteX208" fmla="*/ 764535 w 1971542"/>
                <a:gd name="connsiteY208" fmla="*/ 24284 h 1971096"/>
                <a:gd name="connsiteX209" fmla="*/ 826534 w 1971542"/>
                <a:gd name="connsiteY209" fmla="*/ 12166 h 1971096"/>
                <a:gd name="connsiteX210" fmla="*/ 828217 w 1971542"/>
                <a:gd name="connsiteY210" fmla="*/ 22522 h 1971096"/>
                <a:gd name="connsiteX211" fmla="*/ 766879 w 1971542"/>
                <a:gd name="connsiteY211" fmla="*/ 34503 h 1971096"/>
                <a:gd name="connsiteX212" fmla="*/ 1200838 w 1971542"/>
                <a:gd name="connsiteY212" fmla="*/ 33737 h 1971096"/>
                <a:gd name="connsiteX213" fmla="*/ 1139458 w 1971542"/>
                <a:gd name="connsiteY213" fmla="*/ 21971 h 1971096"/>
                <a:gd name="connsiteX214" fmla="*/ 1141105 w 1971542"/>
                <a:gd name="connsiteY214" fmla="*/ 11615 h 1971096"/>
                <a:gd name="connsiteX215" fmla="*/ 1203145 w 1971542"/>
                <a:gd name="connsiteY215" fmla="*/ 23508 h 1971096"/>
                <a:gd name="connsiteX216" fmla="*/ 890194 w 1971542"/>
                <a:gd name="connsiteY216" fmla="*/ 14494 h 1971096"/>
                <a:gd name="connsiteX217" fmla="*/ 889177 w 1971542"/>
                <a:gd name="connsiteY217" fmla="*/ 4060 h 1971096"/>
                <a:gd name="connsiteX218" fmla="*/ 952209 w 1971542"/>
                <a:gd name="connsiteY218" fmla="*/ -41 h 1971096"/>
                <a:gd name="connsiteX219" fmla="*/ 952555 w 1971542"/>
                <a:gd name="connsiteY219" fmla="*/ 10441 h 1971096"/>
                <a:gd name="connsiteX220" fmla="*/ 890194 w 1971542"/>
                <a:gd name="connsiteY220" fmla="*/ 14494 h 1971096"/>
                <a:gd name="connsiteX221" fmla="*/ 1077454 w 1971542"/>
                <a:gd name="connsiteY221" fmla="*/ 14169 h 1971096"/>
                <a:gd name="connsiteX222" fmla="*/ 1015078 w 1971542"/>
                <a:gd name="connsiteY222" fmla="*/ 10336 h 1971096"/>
                <a:gd name="connsiteX223" fmla="*/ 1015387 w 1971542"/>
                <a:gd name="connsiteY223" fmla="*/ -146 h 1971096"/>
                <a:gd name="connsiteX224" fmla="*/ 1078430 w 1971542"/>
                <a:gd name="connsiteY224" fmla="*/ 3729 h 19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971542" h="1971096">
                  <a:moveTo>
                    <a:pt x="985982" y="1970951"/>
                  </a:moveTo>
                  <a:cubicBezTo>
                    <a:pt x="975521" y="1970872"/>
                    <a:pt x="964935" y="1970799"/>
                    <a:pt x="954542" y="1970474"/>
                  </a:cubicBezTo>
                  <a:lnTo>
                    <a:pt x="954862" y="1959992"/>
                  </a:lnTo>
                  <a:cubicBezTo>
                    <a:pt x="965150" y="1960312"/>
                    <a:pt x="975673" y="1960454"/>
                    <a:pt x="985987" y="1960464"/>
                  </a:cubicBezTo>
                  <a:cubicBezTo>
                    <a:pt x="996348" y="1960464"/>
                    <a:pt x="1006909" y="1960296"/>
                    <a:pt x="1017380" y="1959955"/>
                  </a:cubicBezTo>
                  <a:lnTo>
                    <a:pt x="1017721" y="1970437"/>
                  </a:lnTo>
                  <a:cubicBezTo>
                    <a:pt x="1007129" y="1970778"/>
                    <a:pt x="996453" y="1970951"/>
                    <a:pt x="985982" y="1970951"/>
                  </a:cubicBezTo>
                  <a:close/>
                  <a:moveTo>
                    <a:pt x="891500" y="1966520"/>
                  </a:moveTo>
                  <a:cubicBezTo>
                    <a:pt x="870626" y="1964543"/>
                    <a:pt x="849542" y="1961869"/>
                    <a:pt x="828841" y="1958566"/>
                  </a:cubicBezTo>
                  <a:lnTo>
                    <a:pt x="830492" y="1948210"/>
                  </a:lnTo>
                  <a:cubicBezTo>
                    <a:pt x="850973" y="1951477"/>
                    <a:pt x="871832" y="1954130"/>
                    <a:pt x="892491" y="1956086"/>
                  </a:cubicBezTo>
                  <a:close/>
                  <a:moveTo>
                    <a:pt x="1080752" y="1966410"/>
                  </a:moveTo>
                  <a:lnTo>
                    <a:pt x="1079751" y="1955976"/>
                  </a:lnTo>
                  <a:cubicBezTo>
                    <a:pt x="1100400" y="1953999"/>
                    <a:pt x="1121258" y="1951319"/>
                    <a:pt x="1141739" y="1948021"/>
                  </a:cubicBezTo>
                  <a:lnTo>
                    <a:pt x="1143407" y="1958377"/>
                  </a:lnTo>
                  <a:cubicBezTo>
                    <a:pt x="1122705" y="1961707"/>
                    <a:pt x="1101621" y="1964412"/>
                    <a:pt x="1080752" y="1966410"/>
                  </a:cubicBezTo>
                  <a:close/>
                  <a:moveTo>
                    <a:pt x="766810" y="1946600"/>
                  </a:moveTo>
                  <a:cubicBezTo>
                    <a:pt x="746372" y="1941965"/>
                    <a:pt x="725801" y="1936596"/>
                    <a:pt x="705682" y="1930655"/>
                  </a:cubicBezTo>
                  <a:lnTo>
                    <a:pt x="708655" y="1920598"/>
                  </a:lnTo>
                  <a:cubicBezTo>
                    <a:pt x="728559" y="1926481"/>
                    <a:pt x="748909" y="1931782"/>
                    <a:pt x="769128" y="1936365"/>
                  </a:cubicBezTo>
                  <a:close/>
                  <a:moveTo>
                    <a:pt x="1205421" y="1946338"/>
                  </a:moveTo>
                  <a:lnTo>
                    <a:pt x="1203088" y="1936119"/>
                  </a:lnTo>
                  <a:cubicBezTo>
                    <a:pt x="1223359" y="1931494"/>
                    <a:pt x="1243698" y="1926161"/>
                    <a:pt x="1263545" y="1920268"/>
                  </a:cubicBezTo>
                  <a:lnTo>
                    <a:pt x="1266528" y="1930325"/>
                  </a:lnTo>
                  <a:cubicBezTo>
                    <a:pt x="1246472" y="1936281"/>
                    <a:pt x="1225907" y="1941666"/>
                    <a:pt x="1205416" y="1946338"/>
                  </a:cubicBezTo>
                  <a:close/>
                  <a:moveTo>
                    <a:pt x="645702" y="1910803"/>
                  </a:moveTo>
                  <a:cubicBezTo>
                    <a:pt x="625982" y="1903562"/>
                    <a:pt x="606245" y="1895581"/>
                    <a:pt x="587049" y="1887087"/>
                  </a:cubicBezTo>
                  <a:lnTo>
                    <a:pt x="591291" y="1877502"/>
                  </a:lnTo>
                  <a:cubicBezTo>
                    <a:pt x="610283" y="1885897"/>
                    <a:pt x="629804" y="1893793"/>
                    <a:pt x="649320" y="1900961"/>
                  </a:cubicBezTo>
                  <a:close/>
                  <a:moveTo>
                    <a:pt x="1326477" y="1910394"/>
                  </a:moveTo>
                  <a:lnTo>
                    <a:pt x="1322853" y="1900552"/>
                  </a:lnTo>
                  <a:cubicBezTo>
                    <a:pt x="1342249" y="1893411"/>
                    <a:pt x="1361702" y="1885519"/>
                    <a:pt x="1380678" y="1877104"/>
                  </a:cubicBezTo>
                  <a:lnTo>
                    <a:pt x="1384931" y="1886689"/>
                  </a:lnTo>
                  <a:cubicBezTo>
                    <a:pt x="1365750" y="1895199"/>
                    <a:pt x="1346082" y="1903174"/>
                    <a:pt x="1326477" y="1910394"/>
                  </a:cubicBezTo>
                  <a:close/>
                  <a:moveTo>
                    <a:pt x="530063" y="1859643"/>
                  </a:moveTo>
                  <a:cubicBezTo>
                    <a:pt x="511501" y="1849953"/>
                    <a:pt x="492965" y="1839508"/>
                    <a:pt x="474975" y="1828602"/>
                  </a:cubicBezTo>
                  <a:lnTo>
                    <a:pt x="480413" y="1819630"/>
                  </a:lnTo>
                  <a:cubicBezTo>
                    <a:pt x="498214" y="1830426"/>
                    <a:pt x="516550" y="1840756"/>
                    <a:pt x="534913" y="1850341"/>
                  </a:cubicBezTo>
                  <a:close/>
                  <a:moveTo>
                    <a:pt x="1441759" y="1859255"/>
                  </a:moveTo>
                  <a:lnTo>
                    <a:pt x="1436904" y="1849963"/>
                  </a:lnTo>
                  <a:cubicBezTo>
                    <a:pt x="1455225" y="1840384"/>
                    <a:pt x="1473519" y="1830054"/>
                    <a:pt x="1491274" y="1819263"/>
                  </a:cubicBezTo>
                  <a:lnTo>
                    <a:pt x="1496721" y="1828224"/>
                  </a:lnTo>
                  <a:cubicBezTo>
                    <a:pt x="1478773" y="1839135"/>
                    <a:pt x="1460285" y="1849570"/>
                    <a:pt x="1441759" y="1859255"/>
                  </a:cubicBezTo>
                  <a:close/>
                  <a:moveTo>
                    <a:pt x="422000" y="1794099"/>
                  </a:moveTo>
                  <a:cubicBezTo>
                    <a:pt x="404807" y="1782102"/>
                    <a:pt x="387771" y="1769376"/>
                    <a:pt x="371354" y="1756289"/>
                  </a:cubicBezTo>
                  <a:lnTo>
                    <a:pt x="377892" y="1748083"/>
                  </a:lnTo>
                  <a:cubicBezTo>
                    <a:pt x="394137" y="1761039"/>
                    <a:pt x="410994" y="1773624"/>
                    <a:pt x="428004" y="1785495"/>
                  </a:cubicBezTo>
                  <a:close/>
                  <a:moveTo>
                    <a:pt x="1549607" y="1793722"/>
                  </a:moveTo>
                  <a:lnTo>
                    <a:pt x="1543598" y="1785133"/>
                  </a:lnTo>
                  <a:cubicBezTo>
                    <a:pt x="1560603" y="1773246"/>
                    <a:pt x="1577439" y="1760662"/>
                    <a:pt x="1593642" y="1747721"/>
                  </a:cubicBezTo>
                  <a:lnTo>
                    <a:pt x="1600186" y="1755911"/>
                  </a:lnTo>
                  <a:cubicBezTo>
                    <a:pt x="1583810" y="1768994"/>
                    <a:pt x="1566790" y="1781709"/>
                    <a:pt x="1549607" y="1793722"/>
                  </a:cubicBezTo>
                  <a:close/>
                  <a:moveTo>
                    <a:pt x="323229" y="1715316"/>
                  </a:moveTo>
                  <a:cubicBezTo>
                    <a:pt x="307688" y="1701211"/>
                    <a:pt x="292408" y="1686425"/>
                    <a:pt x="277821" y="1671387"/>
                  </a:cubicBezTo>
                  <a:lnTo>
                    <a:pt x="285351" y="1664088"/>
                  </a:lnTo>
                  <a:cubicBezTo>
                    <a:pt x="299780" y="1678969"/>
                    <a:pt x="314903" y="1693593"/>
                    <a:pt x="330282" y="1707556"/>
                  </a:cubicBezTo>
                  <a:close/>
                  <a:moveTo>
                    <a:pt x="1648263" y="1714955"/>
                  </a:moveTo>
                  <a:lnTo>
                    <a:pt x="1641205" y="1707189"/>
                  </a:lnTo>
                  <a:cubicBezTo>
                    <a:pt x="1656547" y="1693257"/>
                    <a:pt x="1671649" y="1678623"/>
                    <a:pt x="1686105" y="1663705"/>
                  </a:cubicBezTo>
                  <a:lnTo>
                    <a:pt x="1693634" y="1670999"/>
                  </a:lnTo>
                  <a:cubicBezTo>
                    <a:pt x="1679032" y="1686079"/>
                    <a:pt x="1663763" y="1700865"/>
                    <a:pt x="1648263" y="1714955"/>
                  </a:cubicBezTo>
                  <a:close/>
                  <a:moveTo>
                    <a:pt x="235312" y="1624667"/>
                  </a:moveTo>
                  <a:cubicBezTo>
                    <a:pt x="221705" y="1608712"/>
                    <a:pt x="208434" y="1592116"/>
                    <a:pt x="195871" y="1575342"/>
                  </a:cubicBezTo>
                  <a:lnTo>
                    <a:pt x="204265" y="1569055"/>
                  </a:lnTo>
                  <a:cubicBezTo>
                    <a:pt x="216698" y="1585656"/>
                    <a:pt x="229822" y="1602079"/>
                    <a:pt x="243287" y="1617856"/>
                  </a:cubicBezTo>
                  <a:close/>
                  <a:moveTo>
                    <a:pt x="1736133" y="1624232"/>
                  </a:moveTo>
                  <a:lnTo>
                    <a:pt x="1728157" y="1617431"/>
                  </a:lnTo>
                  <a:cubicBezTo>
                    <a:pt x="1741617" y="1601638"/>
                    <a:pt x="1754747" y="1585195"/>
                    <a:pt x="1767174" y="1568573"/>
                  </a:cubicBezTo>
                  <a:lnTo>
                    <a:pt x="1775574" y="1574849"/>
                  </a:lnTo>
                  <a:cubicBezTo>
                    <a:pt x="1763011" y="1591649"/>
                    <a:pt x="1749745" y="1608266"/>
                    <a:pt x="1736133" y="1624232"/>
                  </a:cubicBezTo>
                  <a:close/>
                  <a:moveTo>
                    <a:pt x="159670" y="1523605"/>
                  </a:moveTo>
                  <a:cubicBezTo>
                    <a:pt x="148197" y="1506034"/>
                    <a:pt x="137155" y="1487892"/>
                    <a:pt x="126851" y="1469681"/>
                  </a:cubicBezTo>
                  <a:lnTo>
                    <a:pt x="135980" y="1464516"/>
                  </a:lnTo>
                  <a:cubicBezTo>
                    <a:pt x="146173" y="1482538"/>
                    <a:pt x="157095" y="1500486"/>
                    <a:pt x="168447" y="1517869"/>
                  </a:cubicBezTo>
                  <a:close/>
                  <a:moveTo>
                    <a:pt x="1811791" y="1523033"/>
                  </a:moveTo>
                  <a:lnTo>
                    <a:pt x="1803003" y="1517307"/>
                  </a:lnTo>
                  <a:cubicBezTo>
                    <a:pt x="1814360" y="1499894"/>
                    <a:pt x="1825282" y="1481914"/>
                    <a:pt x="1835481" y="1463850"/>
                  </a:cubicBezTo>
                  <a:lnTo>
                    <a:pt x="1844615" y="1469005"/>
                  </a:lnTo>
                  <a:cubicBezTo>
                    <a:pt x="1834312" y="1487262"/>
                    <a:pt x="1823269" y="1505442"/>
                    <a:pt x="1811791" y="1523033"/>
                  </a:cubicBezTo>
                  <a:close/>
                  <a:moveTo>
                    <a:pt x="97566" y="1413770"/>
                  </a:moveTo>
                  <a:cubicBezTo>
                    <a:pt x="88443" y="1394899"/>
                    <a:pt x="79822" y="1375503"/>
                    <a:pt x="71947" y="1356113"/>
                  </a:cubicBezTo>
                  <a:lnTo>
                    <a:pt x="81663" y="1352170"/>
                  </a:lnTo>
                  <a:cubicBezTo>
                    <a:pt x="89455" y="1371345"/>
                    <a:pt x="97981" y="1390536"/>
                    <a:pt x="107010" y="1409203"/>
                  </a:cubicBezTo>
                  <a:close/>
                  <a:moveTo>
                    <a:pt x="1873910" y="1412952"/>
                  </a:moveTo>
                  <a:lnTo>
                    <a:pt x="1864467" y="1408396"/>
                  </a:lnTo>
                  <a:cubicBezTo>
                    <a:pt x="1873491" y="1389697"/>
                    <a:pt x="1882022" y="1370454"/>
                    <a:pt x="1889824" y="1351189"/>
                  </a:cubicBezTo>
                  <a:lnTo>
                    <a:pt x="1899540" y="1355122"/>
                  </a:lnTo>
                  <a:cubicBezTo>
                    <a:pt x="1891654" y="1374596"/>
                    <a:pt x="1883034" y="1394055"/>
                    <a:pt x="1873910" y="1412952"/>
                  </a:cubicBezTo>
                  <a:close/>
                  <a:moveTo>
                    <a:pt x="50055" y="1296857"/>
                  </a:moveTo>
                  <a:cubicBezTo>
                    <a:pt x="43422" y="1276937"/>
                    <a:pt x="37361" y="1256561"/>
                    <a:pt x="32044" y="1236294"/>
                  </a:cubicBezTo>
                  <a:lnTo>
                    <a:pt x="42185" y="1233631"/>
                  </a:lnTo>
                  <a:cubicBezTo>
                    <a:pt x="47449" y="1253677"/>
                    <a:pt x="53443" y="1273838"/>
                    <a:pt x="60007" y="1293537"/>
                  </a:cubicBezTo>
                  <a:close/>
                  <a:moveTo>
                    <a:pt x="1921390" y="1295745"/>
                  </a:moveTo>
                  <a:lnTo>
                    <a:pt x="1911438" y="1292447"/>
                  </a:lnTo>
                  <a:cubicBezTo>
                    <a:pt x="1917961" y="1272768"/>
                    <a:pt x="1923938" y="1252602"/>
                    <a:pt x="1929187" y="1232514"/>
                  </a:cubicBezTo>
                  <a:lnTo>
                    <a:pt x="1939333" y="1235167"/>
                  </a:lnTo>
                  <a:cubicBezTo>
                    <a:pt x="1934026" y="1255475"/>
                    <a:pt x="1927986" y="1275856"/>
                    <a:pt x="1921390" y="1295745"/>
                  </a:cubicBezTo>
                  <a:close/>
                  <a:moveTo>
                    <a:pt x="17976" y="1174715"/>
                  </a:moveTo>
                  <a:cubicBezTo>
                    <a:pt x="13964" y="1154140"/>
                    <a:pt x="10577" y="1133161"/>
                    <a:pt x="7898" y="1112355"/>
                  </a:cubicBezTo>
                  <a:lnTo>
                    <a:pt x="18296" y="1111012"/>
                  </a:lnTo>
                  <a:cubicBezTo>
                    <a:pt x="20949" y="1131598"/>
                    <a:pt x="24305" y="1152352"/>
                    <a:pt x="28264" y="1172707"/>
                  </a:cubicBezTo>
                  <a:close/>
                  <a:moveTo>
                    <a:pt x="1953328" y="1173562"/>
                  </a:moveTo>
                  <a:lnTo>
                    <a:pt x="1943035" y="1171574"/>
                  </a:lnTo>
                  <a:cubicBezTo>
                    <a:pt x="1946967" y="1151224"/>
                    <a:pt x="1950302" y="1130460"/>
                    <a:pt x="1952929" y="1109859"/>
                  </a:cubicBezTo>
                  <a:lnTo>
                    <a:pt x="1963332" y="1111191"/>
                  </a:lnTo>
                  <a:cubicBezTo>
                    <a:pt x="1960679" y="1132012"/>
                    <a:pt x="1957307" y="1152997"/>
                    <a:pt x="1953328" y="1173562"/>
                  </a:cubicBezTo>
                  <a:close/>
                  <a:moveTo>
                    <a:pt x="1831" y="1049486"/>
                  </a:moveTo>
                  <a:cubicBezTo>
                    <a:pt x="489" y="1028580"/>
                    <a:pt x="-203" y="1007339"/>
                    <a:pt x="-230" y="986339"/>
                  </a:cubicBezTo>
                  <a:lnTo>
                    <a:pt x="10257" y="986328"/>
                  </a:lnTo>
                  <a:cubicBezTo>
                    <a:pt x="10284" y="1007108"/>
                    <a:pt x="10971" y="1028124"/>
                    <a:pt x="12302" y="1048809"/>
                  </a:cubicBezTo>
                  <a:close/>
                  <a:moveTo>
                    <a:pt x="1969325" y="1048311"/>
                  </a:moveTo>
                  <a:lnTo>
                    <a:pt x="1958859" y="1047645"/>
                  </a:lnTo>
                  <a:cubicBezTo>
                    <a:pt x="1960165" y="1026986"/>
                    <a:pt x="1960826" y="1005965"/>
                    <a:pt x="1960826" y="985180"/>
                  </a:cubicBezTo>
                  <a:lnTo>
                    <a:pt x="1960820" y="982883"/>
                  </a:lnTo>
                  <a:lnTo>
                    <a:pt x="1971307" y="982883"/>
                  </a:lnTo>
                  <a:lnTo>
                    <a:pt x="1971313" y="985143"/>
                  </a:lnTo>
                  <a:cubicBezTo>
                    <a:pt x="1971313" y="1006185"/>
                    <a:pt x="1970642" y="1027426"/>
                    <a:pt x="1969325" y="1048311"/>
                  </a:cubicBezTo>
                  <a:close/>
                  <a:moveTo>
                    <a:pt x="12155" y="923857"/>
                  </a:moveTo>
                  <a:lnTo>
                    <a:pt x="1690" y="923213"/>
                  </a:lnTo>
                  <a:cubicBezTo>
                    <a:pt x="2990" y="902270"/>
                    <a:pt x="4977" y="881113"/>
                    <a:pt x="7604" y="860322"/>
                  </a:cubicBezTo>
                  <a:lnTo>
                    <a:pt x="18007" y="861633"/>
                  </a:lnTo>
                  <a:cubicBezTo>
                    <a:pt x="15407" y="882203"/>
                    <a:pt x="13440" y="903141"/>
                    <a:pt x="12155" y="923857"/>
                  </a:cubicBezTo>
                  <a:close/>
                  <a:moveTo>
                    <a:pt x="1958718" y="920418"/>
                  </a:moveTo>
                  <a:cubicBezTo>
                    <a:pt x="1957355" y="899685"/>
                    <a:pt x="1955310" y="878758"/>
                    <a:pt x="1952641" y="858215"/>
                  </a:cubicBezTo>
                  <a:lnTo>
                    <a:pt x="1963038" y="856862"/>
                  </a:lnTo>
                  <a:cubicBezTo>
                    <a:pt x="1965734" y="877626"/>
                    <a:pt x="1967805" y="898778"/>
                    <a:pt x="1969184" y="919731"/>
                  </a:cubicBezTo>
                  <a:close/>
                  <a:moveTo>
                    <a:pt x="27828" y="799918"/>
                  </a:moveTo>
                  <a:lnTo>
                    <a:pt x="17530" y="797936"/>
                  </a:lnTo>
                  <a:cubicBezTo>
                    <a:pt x="21489" y="777355"/>
                    <a:pt x="26171" y="756622"/>
                    <a:pt x="31452" y="736320"/>
                  </a:cubicBezTo>
                  <a:lnTo>
                    <a:pt x="41598" y="738957"/>
                  </a:lnTo>
                  <a:cubicBezTo>
                    <a:pt x="36375" y="759045"/>
                    <a:pt x="31745" y="779552"/>
                    <a:pt x="27828" y="799918"/>
                  </a:cubicBezTo>
                  <a:close/>
                  <a:moveTo>
                    <a:pt x="1942589" y="796536"/>
                  </a:moveTo>
                  <a:cubicBezTo>
                    <a:pt x="1938599" y="776159"/>
                    <a:pt x="1933885" y="755668"/>
                    <a:pt x="1928599" y="735622"/>
                  </a:cubicBezTo>
                  <a:lnTo>
                    <a:pt x="1938740" y="732953"/>
                  </a:lnTo>
                  <a:cubicBezTo>
                    <a:pt x="1944089" y="753209"/>
                    <a:pt x="1948844" y="773926"/>
                    <a:pt x="1952882" y="794517"/>
                  </a:cubicBezTo>
                  <a:close/>
                  <a:moveTo>
                    <a:pt x="59284" y="679009"/>
                  </a:moveTo>
                  <a:lnTo>
                    <a:pt x="49321" y="675726"/>
                  </a:lnTo>
                  <a:cubicBezTo>
                    <a:pt x="55902" y="655796"/>
                    <a:pt x="63232" y="635808"/>
                    <a:pt x="71103" y="616313"/>
                  </a:cubicBezTo>
                  <a:lnTo>
                    <a:pt x="80829" y="620240"/>
                  </a:lnTo>
                  <a:cubicBezTo>
                    <a:pt x="73043" y="639525"/>
                    <a:pt x="65791" y="659298"/>
                    <a:pt x="59284" y="679009"/>
                  </a:cubicBezTo>
                  <a:close/>
                  <a:moveTo>
                    <a:pt x="1910719" y="675742"/>
                  </a:moveTo>
                  <a:cubicBezTo>
                    <a:pt x="1904133" y="656058"/>
                    <a:pt x="1896829" y="636343"/>
                    <a:pt x="1889001" y="617136"/>
                  </a:cubicBezTo>
                  <a:lnTo>
                    <a:pt x="1898706" y="613177"/>
                  </a:lnTo>
                  <a:cubicBezTo>
                    <a:pt x="1906624" y="632588"/>
                    <a:pt x="1914012" y="652519"/>
                    <a:pt x="1920666" y="672412"/>
                  </a:cubicBezTo>
                  <a:close/>
                  <a:moveTo>
                    <a:pt x="106124" y="562992"/>
                  </a:moveTo>
                  <a:lnTo>
                    <a:pt x="96670" y="558446"/>
                  </a:lnTo>
                  <a:cubicBezTo>
                    <a:pt x="105767" y="539533"/>
                    <a:pt x="115604" y="520667"/>
                    <a:pt x="125907" y="502367"/>
                  </a:cubicBezTo>
                  <a:lnTo>
                    <a:pt x="135047" y="507511"/>
                  </a:lnTo>
                  <a:cubicBezTo>
                    <a:pt x="124853" y="525616"/>
                    <a:pt x="115121" y="544283"/>
                    <a:pt x="106124" y="562992"/>
                  </a:cubicBezTo>
                  <a:close/>
                  <a:moveTo>
                    <a:pt x="1863586" y="560134"/>
                  </a:moveTo>
                  <a:cubicBezTo>
                    <a:pt x="1854551" y="541509"/>
                    <a:pt x="1844788" y="522911"/>
                    <a:pt x="1834547" y="504857"/>
                  </a:cubicBezTo>
                  <a:lnTo>
                    <a:pt x="1843671" y="499682"/>
                  </a:lnTo>
                  <a:cubicBezTo>
                    <a:pt x="1854022" y="517935"/>
                    <a:pt x="1863895" y="536733"/>
                    <a:pt x="1873019" y="555562"/>
                  </a:cubicBezTo>
                  <a:close/>
                  <a:moveTo>
                    <a:pt x="167456" y="454006"/>
                  </a:moveTo>
                  <a:lnTo>
                    <a:pt x="158668" y="448291"/>
                  </a:lnTo>
                  <a:cubicBezTo>
                    <a:pt x="170104" y="430710"/>
                    <a:pt x="182269" y="413259"/>
                    <a:pt x="194817" y="396433"/>
                  </a:cubicBezTo>
                  <a:lnTo>
                    <a:pt x="203227" y="402699"/>
                  </a:lnTo>
                  <a:cubicBezTo>
                    <a:pt x="190806" y="419352"/>
                    <a:pt x="178772" y="436614"/>
                    <a:pt x="167456" y="454006"/>
                  </a:cubicBezTo>
                  <a:close/>
                  <a:moveTo>
                    <a:pt x="1802017" y="451542"/>
                  </a:moveTo>
                  <a:cubicBezTo>
                    <a:pt x="1790670" y="434212"/>
                    <a:pt x="1778600" y="417003"/>
                    <a:pt x="1766136" y="400397"/>
                  </a:cubicBezTo>
                  <a:lnTo>
                    <a:pt x="1774525" y="394105"/>
                  </a:lnTo>
                  <a:cubicBezTo>
                    <a:pt x="1787120" y="410889"/>
                    <a:pt x="1799322" y="428282"/>
                    <a:pt x="1810794" y="445795"/>
                  </a:cubicBezTo>
                  <a:close/>
                  <a:moveTo>
                    <a:pt x="242186" y="353799"/>
                  </a:moveTo>
                  <a:lnTo>
                    <a:pt x="234200" y="347008"/>
                  </a:lnTo>
                  <a:cubicBezTo>
                    <a:pt x="247781" y="331026"/>
                    <a:pt x="262059" y="315275"/>
                    <a:pt x="276641" y="300195"/>
                  </a:cubicBezTo>
                  <a:lnTo>
                    <a:pt x="284181" y="307483"/>
                  </a:lnTo>
                  <a:cubicBezTo>
                    <a:pt x="269756" y="322406"/>
                    <a:pt x="255631" y="337989"/>
                    <a:pt x="242186" y="353799"/>
                  </a:cubicBezTo>
                  <a:close/>
                  <a:moveTo>
                    <a:pt x="1727056" y="351633"/>
                  </a:moveTo>
                  <a:cubicBezTo>
                    <a:pt x="1713576" y="335871"/>
                    <a:pt x="1699397" y="320335"/>
                    <a:pt x="1684941" y="305454"/>
                  </a:cubicBezTo>
                  <a:lnTo>
                    <a:pt x="1692455" y="298144"/>
                  </a:lnTo>
                  <a:cubicBezTo>
                    <a:pt x="1707073" y="313183"/>
                    <a:pt x="1721399" y="328887"/>
                    <a:pt x="1735021" y="344822"/>
                  </a:cubicBezTo>
                  <a:close/>
                  <a:moveTo>
                    <a:pt x="329028" y="263936"/>
                  </a:moveTo>
                  <a:lnTo>
                    <a:pt x="321971" y="256186"/>
                  </a:lnTo>
                  <a:cubicBezTo>
                    <a:pt x="337486" y="242050"/>
                    <a:pt x="353647" y="228249"/>
                    <a:pt x="369996" y="215167"/>
                  </a:cubicBezTo>
                  <a:lnTo>
                    <a:pt x="376550" y="223352"/>
                  </a:lnTo>
                  <a:cubicBezTo>
                    <a:pt x="360374" y="236298"/>
                    <a:pt x="344387" y="249952"/>
                    <a:pt x="329028" y="263936"/>
                  </a:cubicBezTo>
                  <a:close/>
                  <a:moveTo>
                    <a:pt x="1639957" y="262038"/>
                  </a:moveTo>
                  <a:cubicBezTo>
                    <a:pt x="1624578" y="248117"/>
                    <a:pt x="1608544" y="234499"/>
                    <a:pt x="1592294" y="221569"/>
                  </a:cubicBezTo>
                  <a:lnTo>
                    <a:pt x="1598827" y="213363"/>
                  </a:lnTo>
                  <a:cubicBezTo>
                    <a:pt x="1615250" y="226435"/>
                    <a:pt x="1631452" y="240194"/>
                    <a:pt x="1646989" y="254262"/>
                  </a:cubicBezTo>
                  <a:close/>
                  <a:moveTo>
                    <a:pt x="426552" y="185882"/>
                  </a:moveTo>
                  <a:lnTo>
                    <a:pt x="420537" y="177293"/>
                  </a:lnTo>
                  <a:cubicBezTo>
                    <a:pt x="437694" y="165270"/>
                    <a:pt x="455475" y="153645"/>
                    <a:pt x="473376" y="142739"/>
                  </a:cubicBezTo>
                  <a:lnTo>
                    <a:pt x="478834" y="151694"/>
                  </a:lnTo>
                  <a:cubicBezTo>
                    <a:pt x="461122" y="162485"/>
                    <a:pt x="443530" y="173990"/>
                    <a:pt x="426552" y="185882"/>
                  </a:cubicBezTo>
                  <a:close/>
                  <a:moveTo>
                    <a:pt x="1542140" y="184214"/>
                  </a:moveTo>
                  <a:cubicBezTo>
                    <a:pt x="1525068" y="172333"/>
                    <a:pt x="1507423" y="160865"/>
                    <a:pt x="1489690" y="150137"/>
                  </a:cubicBezTo>
                  <a:lnTo>
                    <a:pt x="1495122" y="141166"/>
                  </a:lnTo>
                  <a:cubicBezTo>
                    <a:pt x="1513044" y="152009"/>
                    <a:pt x="1530883" y="163597"/>
                    <a:pt x="1548134" y="175605"/>
                  </a:cubicBezTo>
                  <a:close/>
                  <a:moveTo>
                    <a:pt x="533172" y="120926"/>
                  </a:moveTo>
                  <a:lnTo>
                    <a:pt x="528301" y="111640"/>
                  </a:lnTo>
                  <a:cubicBezTo>
                    <a:pt x="546842" y="101913"/>
                    <a:pt x="565949" y="92664"/>
                    <a:pt x="585093" y="84138"/>
                  </a:cubicBezTo>
                  <a:lnTo>
                    <a:pt x="589361" y="93717"/>
                  </a:lnTo>
                  <a:cubicBezTo>
                    <a:pt x="570417" y="102149"/>
                    <a:pt x="551514" y="111304"/>
                    <a:pt x="533172" y="120926"/>
                  </a:cubicBezTo>
                  <a:close/>
                  <a:moveTo>
                    <a:pt x="1435153" y="119489"/>
                  </a:moveTo>
                  <a:cubicBezTo>
                    <a:pt x="1416738" y="109904"/>
                    <a:pt x="1397762" y="100791"/>
                    <a:pt x="1378743" y="92401"/>
                  </a:cubicBezTo>
                  <a:lnTo>
                    <a:pt x="1382980" y="82806"/>
                  </a:lnTo>
                  <a:cubicBezTo>
                    <a:pt x="1402198" y="91284"/>
                    <a:pt x="1421383" y="100497"/>
                    <a:pt x="1439998" y="110187"/>
                  </a:cubicBezTo>
                  <a:close/>
                  <a:moveTo>
                    <a:pt x="647160" y="70195"/>
                  </a:moveTo>
                  <a:lnTo>
                    <a:pt x="643516" y="60359"/>
                  </a:lnTo>
                  <a:cubicBezTo>
                    <a:pt x="663179" y="53086"/>
                    <a:pt x="683345" y="46358"/>
                    <a:pt x="703449" y="40365"/>
                  </a:cubicBezTo>
                  <a:lnTo>
                    <a:pt x="706442" y="50417"/>
                  </a:lnTo>
                  <a:cubicBezTo>
                    <a:pt x="686554" y="56342"/>
                    <a:pt x="666608" y="63001"/>
                    <a:pt x="647160" y="70195"/>
                  </a:cubicBezTo>
                  <a:close/>
                  <a:moveTo>
                    <a:pt x="1320688" y="69005"/>
                  </a:moveTo>
                  <a:cubicBezTo>
                    <a:pt x="1301198" y="61874"/>
                    <a:pt x="1281226" y="55288"/>
                    <a:pt x="1261337" y="49436"/>
                  </a:cubicBezTo>
                  <a:lnTo>
                    <a:pt x="1264295" y="39374"/>
                  </a:lnTo>
                  <a:cubicBezTo>
                    <a:pt x="1284403" y="45294"/>
                    <a:pt x="1304591" y="51948"/>
                    <a:pt x="1324295" y="59158"/>
                  </a:cubicBezTo>
                  <a:close/>
                  <a:moveTo>
                    <a:pt x="766879" y="34503"/>
                  </a:moveTo>
                  <a:lnTo>
                    <a:pt x="764535" y="24284"/>
                  </a:lnTo>
                  <a:cubicBezTo>
                    <a:pt x="784942" y="19606"/>
                    <a:pt x="805801" y="15532"/>
                    <a:pt x="826534" y="12166"/>
                  </a:cubicBezTo>
                  <a:lnTo>
                    <a:pt x="828217" y="22522"/>
                  </a:lnTo>
                  <a:cubicBezTo>
                    <a:pt x="807699" y="25851"/>
                    <a:pt x="787061" y="29878"/>
                    <a:pt x="766879" y="34503"/>
                  </a:cubicBezTo>
                  <a:close/>
                  <a:moveTo>
                    <a:pt x="1200838" y="33737"/>
                  </a:moveTo>
                  <a:cubicBezTo>
                    <a:pt x="1180619" y="29181"/>
                    <a:pt x="1159971" y="25227"/>
                    <a:pt x="1139458" y="21971"/>
                  </a:cubicBezTo>
                  <a:lnTo>
                    <a:pt x="1141105" y="11615"/>
                  </a:lnTo>
                  <a:cubicBezTo>
                    <a:pt x="1161832" y="14903"/>
                    <a:pt x="1182706" y="18904"/>
                    <a:pt x="1203145" y="23508"/>
                  </a:cubicBezTo>
                  <a:close/>
                  <a:moveTo>
                    <a:pt x="890194" y="14494"/>
                  </a:moveTo>
                  <a:lnTo>
                    <a:pt x="889177" y="4060"/>
                  </a:lnTo>
                  <a:cubicBezTo>
                    <a:pt x="909999" y="2041"/>
                    <a:pt x="931209" y="656"/>
                    <a:pt x="952209" y="-41"/>
                  </a:cubicBezTo>
                  <a:lnTo>
                    <a:pt x="952555" y="10441"/>
                  </a:lnTo>
                  <a:cubicBezTo>
                    <a:pt x="931775" y="11133"/>
                    <a:pt x="910796" y="12496"/>
                    <a:pt x="890194" y="14494"/>
                  </a:cubicBezTo>
                  <a:close/>
                  <a:moveTo>
                    <a:pt x="1077454" y="14169"/>
                  </a:moveTo>
                  <a:cubicBezTo>
                    <a:pt x="1056821" y="12239"/>
                    <a:pt x="1035832" y="10949"/>
                    <a:pt x="1015078" y="10336"/>
                  </a:cubicBezTo>
                  <a:lnTo>
                    <a:pt x="1015387" y="-146"/>
                  </a:lnTo>
                  <a:cubicBezTo>
                    <a:pt x="1036366" y="478"/>
                    <a:pt x="1057576" y="1779"/>
                    <a:pt x="1078430" y="3729"/>
                  </a:cubicBez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3960ACF-BBB8-494E-953F-5165DE477552}"/>
                </a:ext>
              </a:extLst>
            </p:cNvPr>
            <p:cNvSpPr/>
            <p:nvPr/>
          </p:nvSpPr>
          <p:spPr>
            <a:xfrm>
              <a:off x="3380108" y="1585868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EB42814-9DA4-4A8A-82E4-8CED9CA507E2}"/>
                </a:ext>
              </a:extLst>
            </p:cNvPr>
            <p:cNvSpPr/>
            <p:nvPr/>
          </p:nvSpPr>
          <p:spPr>
            <a:xfrm>
              <a:off x="4334418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925974-88B3-4ACD-84E9-29CC5EFBD4CC}"/>
                </a:ext>
              </a:extLst>
            </p:cNvPr>
            <p:cNvSpPr/>
            <p:nvPr/>
          </p:nvSpPr>
          <p:spPr>
            <a:xfrm>
              <a:off x="4035541" y="3284750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0767DB-AFAC-49A5-864F-E4CE51FA87A7}"/>
                </a:ext>
              </a:extLst>
            </p:cNvPr>
            <p:cNvSpPr/>
            <p:nvPr/>
          </p:nvSpPr>
          <p:spPr>
            <a:xfrm>
              <a:off x="2850518" y="3326697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62D033-DD0A-4D5C-A4AE-524C077541B1}"/>
                </a:ext>
              </a:extLst>
            </p:cNvPr>
            <p:cNvSpPr/>
            <p:nvPr/>
          </p:nvSpPr>
          <p:spPr>
            <a:xfrm>
              <a:off x="2493963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1E52D3E-09B2-4786-8638-0BA14BDF09BF}"/>
                </a:ext>
              </a:extLst>
            </p:cNvPr>
            <p:cNvSpPr/>
            <p:nvPr/>
          </p:nvSpPr>
          <p:spPr>
            <a:xfrm>
              <a:off x="3518488" y="1694774"/>
              <a:ext cx="216124" cy="275072"/>
            </a:xfrm>
            <a:custGeom>
              <a:avLst/>
              <a:gdLst>
                <a:gd name="connsiteX0" fmla="*/ 213442 w 216124"/>
                <a:gd name="connsiteY0" fmla="*/ 117743 h 275072"/>
                <a:gd name="connsiteX1" fmla="*/ 127480 w 216124"/>
                <a:gd name="connsiteY1" fmla="*/ 117743 h 275072"/>
                <a:gd name="connsiteX2" fmla="*/ 98007 w 216124"/>
                <a:gd name="connsiteY2" fmla="*/ 88270 h 275072"/>
                <a:gd name="connsiteX3" fmla="*/ 98007 w 216124"/>
                <a:gd name="connsiteY3" fmla="*/ 2308 h 275072"/>
                <a:gd name="connsiteX4" fmla="*/ 95553 w 216124"/>
                <a:gd name="connsiteY4" fmla="*/ -146 h 275072"/>
                <a:gd name="connsiteX5" fmla="*/ 95553 w 216124"/>
                <a:gd name="connsiteY5" fmla="*/ -146 h 275072"/>
                <a:gd name="connsiteX6" fmla="*/ 39065 w 216124"/>
                <a:gd name="connsiteY6" fmla="*/ -146 h 275072"/>
                <a:gd name="connsiteX7" fmla="*/ -230 w 216124"/>
                <a:gd name="connsiteY7" fmla="*/ 39149 h 275072"/>
                <a:gd name="connsiteX8" fmla="*/ -230 w 216124"/>
                <a:gd name="connsiteY8" fmla="*/ 235632 h 275072"/>
                <a:gd name="connsiteX9" fmla="*/ 39065 w 216124"/>
                <a:gd name="connsiteY9" fmla="*/ 274926 h 275072"/>
                <a:gd name="connsiteX10" fmla="*/ 176601 w 216124"/>
                <a:gd name="connsiteY10" fmla="*/ 274926 h 275072"/>
                <a:gd name="connsiteX11" fmla="*/ 215895 w 216124"/>
                <a:gd name="connsiteY11" fmla="*/ 235632 h 275072"/>
                <a:gd name="connsiteX12" fmla="*/ 215895 w 216124"/>
                <a:gd name="connsiteY12" fmla="*/ 120197 h 275072"/>
                <a:gd name="connsiteX13" fmla="*/ 213442 w 216124"/>
                <a:gd name="connsiteY13" fmla="*/ 117743 h 275072"/>
                <a:gd name="connsiteX14" fmla="*/ 213442 w 216124"/>
                <a:gd name="connsiteY14" fmla="*/ 117743 h 275072"/>
                <a:gd name="connsiteX15" fmla="*/ 156954 w 216124"/>
                <a:gd name="connsiteY15" fmla="*/ 215985 h 275072"/>
                <a:gd name="connsiteX16" fmla="*/ 58712 w 216124"/>
                <a:gd name="connsiteY16" fmla="*/ 215985 h 275072"/>
                <a:gd name="connsiteX17" fmla="*/ 48886 w 216124"/>
                <a:gd name="connsiteY17" fmla="*/ 206158 h 275072"/>
                <a:gd name="connsiteX18" fmla="*/ 58712 w 216124"/>
                <a:gd name="connsiteY18" fmla="*/ 196337 h 275072"/>
                <a:gd name="connsiteX19" fmla="*/ 156954 w 216124"/>
                <a:gd name="connsiteY19" fmla="*/ 196337 h 275072"/>
                <a:gd name="connsiteX20" fmla="*/ 166775 w 216124"/>
                <a:gd name="connsiteY20" fmla="*/ 206158 h 275072"/>
                <a:gd name="connsiteX21" fmla="*/ 156954 w 216124"/>
                <a:gd name="connsiteY21" fmla="*/ 215985 h 275072"/>
                <a:gd name="connsiteX22" fmla="*/ 156954 w 216124"/>
                <a:gd name="connsiteY22" fmla="*/ 166864 h 275072"/>
                <a:gd name="connsiteX23" fmla="*/ 58712 w 216124"/>
                <a:gd name="connsiteY23" fmla="*/ 166864 h 275072"/>
                <a:gd name="connsiteX24" fmla="*/ 48886 w 216124"/>
                <a:gd name="connsiteY24" fmla="*/ 157038 h 275072"/>
                <a:gd name="connsiteX25" fmla="*/ 58712 w 216124"/>
                <a:gd name="connsiteY25" fmla="*/ 147217 h 275072"/>
                <a:gd name="connsiteX26" fmla="*/ 156954 w 216124"/>
                <a:gd name="connsiteY26" fmla="*/ 147217 h 275072"/>
                <a:gd name="connsiteX27" fmla="*/ 166775 w 216124"/>
                <a:gd name="connsiteY27" fmla="*/ 157038 h 275072"/>
                <a:gd name="connsiteX28" fmla="*/ 156954 w 216124"/>
                <a:gd name="connsiteY28" fmla="*/ 166864 h 27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124" h="275072">
                  <a:moveTo>
                    <a:pt x="213442" y="117743"/>
                  </a:moveTo>
                  <a:lnTo>
                    <a:pt x="127480" y="117743"/>
                  </a:lnTo>
                  <a:cubicBezTo>
                    <a:pt x="111204" y="117743"/>
                    <a:pt x="98007" y="104550"/>
                    <a:pt x="98007" y="88270"/>
                  </a:cubicBezTo>
                  <a:lnTo>
                    <a:pt x="98007" y="2308"/>
                  </a:lnTo>
                  <a:cubicBezTo>
                    <a:pt x="98007" y="955"/>
                    <a:pt x="96911" y="-146"/>
                    <a:pt x="95553" y="-146"/>
                  </a:cubicBezTo>
                  <a:cubicBezTo>
                    <a:pt x="95553" y="-146"/>
                    <a:pt x="95553" y="-146"/>
                    <a:pt x="95553" y="-146"/>
                  </a:cubicBezTo>
                  <a:lnTo>
                    <a:pt x="39065" y="-146"/>
                  </a:lnTo>
                  <a:cubicBezTo>
                    <a:pt x="17362" y="-146"/>
                    <a:pt x="-230" y="17446"/>
                    <a:pt x="-230" y="39149"/>
                  </a:cubicBezTo>
                  <a:lnTo>
                    <a:pt x="-230" y="235632"/>
                  </a:lnTo>
                  <a:cubicBezTo>
                    <a:pt x="-230" y="257335"/>
                    <a:pt x="17362" y="274926"/>
                    <a:pt x="39065" y="274926"/>
                  </a:cubicBezTo>
                  <a:lnTo>
                    <a:pt x="176601" y="274926"/>
                  </a:lnTo>
                  <a:cubicBezTo>
                    <a:pt x="198304" y="274926"/>
                    <a:pt x="215895" y="257335"/>
                    <a:pt x="215895" y="235632"/>
                  </a:cubicBezTo>
                  <a:lnTo>
                    <a:pt x="215895" y="120197"/>
                  </a:lnTo>
                  <a:cubicBezTo>
                    <a:pt x="215895" y="118844"/>
                    <a:pt x="214800" y="117743"/>
                    <a:pt x="213442" y="117743"/>
                  </a:cubicBezTo>
                  <a:cubicBezTo>
                    <a:pt x="213442" y="117743"/>
                    <a:pt x="213442" y="117743"/>
                    <a:pt x="213442" y="117743"/>
                  </a:cubicBezTo>
                  <a:close/>
                  <a:moveTo>
                    <a:pt x="156954" y="215985"/>
                  </a:moveTo>
                  <a:lnTo>
                    <a:pt x="58712" y="215985"/>
                  </a:lnTo>
                  <a:cubicBezTo>
                    <a:pt x="53285" y="215985"/>
                    <a:pt x="48886" y="211585"/>
                    <a:pt x="48886" y="206158"/>
                  </a:cubicBezTo>
                  <a:cubicBezTo>
                    <a:pt x="48886" y="200731"/>
                    <a:pt x="53285" y="196337"/>
                    <a:pt x="58712" y="196337"/>
                  </a:cubicBezTo>
                  <a:lnTo>
                    <a:pt x="156954" y="196337"/>
                  </a:lnTo>
                  <a:cubicBezTo>
                    <a:pt x="162381" y="196337"/>
                    <a:pt x="166775" y="200731"/>
                    <a:pt x="166775" y="206158"/>
                  </a:cubicBezTo>
                  <a:cubicBezTo>
                    <a:pt x="166775" y="211585"/>
                    <a:pt x="162381" y="215985"/>
                    <a:pt x="156954" y="215985"/>
                  </a:cubicBezTo>
                  <a:close/>
                  <a:moveTo>
                    <a:pt x="156954" y="166864"/>
                  </a:moveTo>
                  <a:lnTo>
                    <a:pt x="58712" y="166864"/>
                  </a:lnTo>
                  <a:cubicBezTo>
                    <a:pt x="53285" y="166864"/>
                    <a:pt x="48886" y="162465"/>
                    <a:pt x="48886" y="157038"/>
                  </a:cubicBezTo>
                  <a:cubicBezTo>
                    <a:pt x="48886" y="151616"/>
                    <a:pt x="53285" y="147217"/>
                    <a:pt x="58712" y="147217"/>
                  </a:cubicBezTo>
                  <a:lnTo>
                    <a:pt x="156954" y="147217"/>
                  </a:lnTo>
                  <a:cubicBezTo>
                    <a:pt x="162381" y="147217"/>
                    <a:pt x="166775" y="151616"/>
                    <a:pt x="166775" y="157038"/>
                  </a:cubicBezTo>
                  <a:cubicBezTo>
                    <a:pt x="166775" y="162465"/>
                    <a:pt x="162381" y="166864"/>
                    <a:pt x="156954" y="16686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4B0B920-3143-4190-A73E-A151F7E6EFB0}"/>
                </a:ext>
              </a:extLst>
            </p:cNvPr>
            <p:cNvSpPr/>
            <p:nvPr/>
          </p:nvSpPr>
          <p:spPr>
            <a:xfrm>
              <a:off x="3636372" y="1702264"/>
              <a:ext cx="90753" cy="90751"/>
            </a:xfrm>
            <a:custGeom>
              <a:avLst/>
              <a:gdLst>
                <a:gd name="connsiteX0" fmla="*/ 90168 w 90753"/>
                <a:gd name="connsiteY0" fmla="*/ 88514 h 90751"/>
                <a:gd name="connsiteX1" fmla="*/ 1868 w 90753"/>
                <a:gd name="connsiteY1" fmla="*/ 214 h 90751"/>
                <a:gd name="connsiteX2" fmla="*/ 132 w 90753"/>
                <a:gd name="connsiteY2" fmla="*/ 214 h 90751"/>
                <a:gd name="connsiteX3" fmla="*/ -230 w 90753"/>
                <a:gd name="connsiteY3" fmla="*/ 1079 h 90751"/>
                <a:gd name="connsiteX4" fmla="*/ -230 w 90753"/>
                <a:gd name="connsiteY4" fmla="*/ 80780 h 90751"/>
                <a:gd name="connsiteX5" fmla="*/ 9597 w 90753"/>
                <a:gd name="connsiteY5" fmla="*/ 90606 h 90751"/>
                <a:gd name="connsiteX6" fmla="*/ 89303 w 90753"/>
                <a:gd name="connsiteY6" fmla="*/ 90606 h 90751"/>
                <a:gd name="connsiteX7" fmla="*/ 90524 w 90753"/>
                <a:gd name="connsiteY7" fmla="*/ 89374 h 90751"/>
                <a:gd name="connsiteX8" fmla="*/ 90168 w 90753"/>
                <a:gd name="connsiteY8" fmla="*/ 88509 h 9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53" h="90751">
                  <a:moveTo>
                    <a:pt x="90168" y="88514"/>
                  </a:moveTo>
                  <a:lnTo>
                    <a:pt x="1868" y="214"/>
                  </a:lnTo>
                  <a:cubicBezTo>
                    <a:pt x="1385" y="-268"/>
                    <a:pt x="609" y="-263"/>
                    <a:pt x="132" y="214"/>
                  </a:cubicBezTo>
                  <a:cubicBezTo>
                    <a:pt x="-99" y="445"/>
                    <a:pt x="-224" y="754"/>
                    <a:pt x="-230" y="1079"/>
                  </a:cubicBezTo>
                  <a:lnTo>
                    <a:pt x="-230" y="80780"/>
                  </a:lnTo>
                  <a:cubicBezTo>
                    <a:pt x="-230" y="86207"/>
                    <a:pt x="4170" y="90606"/>
                    <a:pt x="9597" y="90606"/>
                  </a:cubicBezTo>
                  <a:lnTo>
                    <a:pt x="89303" y="90606"/>
                  </a:lnTo>
                  <a:cubicBezTo>
                    <a:pt x="89979" y="90601"/>
                    <a:pt x="90524" y="90050"/>
                    <a:pt x="90524" y="89374"/>
                  </a:cubicBezTo>
                  <a:cubicBezTo>
                    <a:pt x="90524" y="89049"/>
                    <a:pt x="90393" y="88740"/>
                    <a:pt x="90168" y="8850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48BFE1-985F-47D1-B642-B6B6561BBB00}"/>
                </a:ext>
              </a:extLst>
            </p:cNvPr>
            <p:cNvSpPr/>
            <p:nvPr/>
          </p:nvSpPr>
          <p:spPr>
            <a:xfrm>
              <a:off x="4304572" y="3482643"/>
              <a:ext cx="26122" cy="26122"/>
            </a:xfrm>
            <a:custGeom>
              <a:avLst/>
              <a:gdLst>
                <a:gd name="connsiteX0" fmla="*/ 12827 w 26122"/>
                <a:gd name="connsiteY0" fmla="*/ -146 h 26122"/>
                <a:gd name="connsiteX1" fmla="*/ -230 w 26122"/>
                <a:gd name="connsiteY1" fmla="*/ 12926 h 26122"/>
                <a:gd name="connsiteX2" fmla="*/ 12842 w 26122"/>
                <a:gd name="connsiteY2" fmla="*/ 25977 h 26122"/>
                <a:gd name="connsiteX3" fmla="*/ 25893 w 26122"/>
                <a:gd name="connsiteY3" fmla="*/ 12910 h 26122"/>
                <a:gd name="connsiteX4" fmla="*/ 22066 w 26122"/>
                <a:gd name="connsiteY4" fmla="*/ 3677 h 26122"/>
                <a:gd name="connsiteX5" fmla="*/ 12827 w 26122"/>
                <a:gd name="connsiteY5" fmla="*/ -146 h 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2" h="26122">
                  <a:moveTo>
                    <a:pt x="12827" y="-146"/>
                  </a:moveTo>
                  <a:cubicBezTo>
                    <a:pt x="5612" y="-140"/>
                    <a:pt x="-230" y="5711"/>
                    <a:pt x="-230" y="12926"/>
                  </a:cubicBezTo>
                  <a:cubicBezTo>
                    <a:pt x="-224" y="20136"/>
                    <a:pt x="5627" y="25983"/>
                    <a:pt x="12842" y="25977"/>
                  </a:cubicBezTo>
                  <a:cubicBezTo>
                    <a:pt x="20052" y="25972"/>
                    <a:pt x="25898" y="20125"/>
                    <a:pt x="25893" y="12910"/>
                  </a:cubicBezTo>
                  <a:cubicBezTo>
                    <a:pt x="25893" y="9445"/>
                    <a:pt x="24514" y="6125"/>
                    <a:pt x="22066" y="3677"/>
                  </a:cubicBezTo>
                  <a:cubicBezTo>
                    <a:pt x="19612" y="1228"/>
                    <a:pt x="16293" y="-146"/>
                    <a:pt x="12827" y="-1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AB4F67-36F0-4317-9D33-2E9A086EA92D}"/>
                </a:ext>
              </a:extLst>
            </p:cNvPr>
            <p:cNvSpPr/>
            <p:nvPr/>
          </p:nvSpPr>
          <p:spPr>
            <a:xfrm>
              <a:off x="4172373" y="3421582"/>
              <a:ext cx="219217" cy="219219"/>
            </a:xfrm>
            <a:custGeom>
              <a:avLst/>
              <a:gdLst>
                <a:gd name="connsiteX0" fmla="*/ 217737 w 219217"/>
                <a:gd name="connsiteY0" fmla="*/ 8690 h 219219"/>
                <a:gd name="connsiteX1" fmla="*/ 217737 w 219217"/>
                <a:gd name="connsiteY1" fmla="*/ 8648 h 219219"/>
                <a:gd name="connsiteX2" fmla="*/ 210333 w 219217"/>
                <a:gd name="connsiteY2" fmla="*/ 1161 h 219219"/>
                <a:gd name="connsiteX3" fmla="*/ 147391 w 219217"/>
                <a:gd name="connsiteY3" fmla="*/ 11574 h 219219"/>
                <a:gd name="connsiteX4" fmla="*/ 81533 w 219217"/>
                <a:gd name="connsiteY4" fmla="*/ 53275 h 219219"/>
                <a:gd name="connsiteX5" fmla="*/ 67071 w 219217"/>
                <a:gd name="connsiteY5" fmla="*/ 69829 h 219219"/>
                <a:gd name="connsiteX6" fmla="*/ 38410 w 219217"/>
                <a:gd name="connsiteY6" fmla="*/ 74433 h 219219"/>
                <a:gd name="connsiteX7" fmla="*/ -61 w 219217"/>
                <a:gd name="connsiteY7" fmla="*/ 131754 h 219219"/>
                <a:gd name="connsiteX8" fmla="*/ 9986 w 219217"/>
                <a:gd name="connsiteY8" fmla="*/ 145838 h 219219"/>
                <a:gd name="connsiteX9" fmla="*/ 13247 w 219217"/>
                <a:gd name="connsiteY9" fmla="*/ 145943 h 219219"/>
                <a:gd name="connsiteX10" fmla="*/ 13310 w 219217"/>
                <a:gd name="connsiteY10" fmla="*/ 145943 h 219219"/>
                <a:gd name="connsiteX11" fmla="*/ 44781 w 219217"/>
                <a:gd name="connsiteY11" fmla="*/ 142509 h 219219"/>
                <a:gd name="connsiteX12" fmla="*/ 44902 w 219217"/>
                <a:gd name="connsiteY12" fmla="*/ 143615 h 219219"/>
                <a:gd name="connsiteX13" fmla="*/ 49747 w 219217"/>
                <a:gd name="connsiteY13" fmla="*/ 153756 h 219219"/>
                <a:gd name="connsiteX14" fmla="*/ 65105 w 219217"/>
                <a:gd name="connsiteY14" fmla="*/ 169125 h 219219"/>
                <a:gd name="connsiteX15" fmla="*/ 75240 w 219217"/>
                <a:gd name="connsiteY15" fmla="*/ 173975 h 219219"/>
                <a:gd name="connsiteX16" fmla="*/ 76295 w 219217"/>
                <a:gd name="connsiteY16" fmla="*/ 174085 h 219219"/>
                <a:gd name="connsiteX17" fmla="*/ 72866 w 219217"/>
                <a:gd name="connsiteY17" fmla="*/ 205519 h 219219"/>
                <a:gd name="connsiteX18" fmla="*/ 72866 w 219217"/>
                <a:gd name="connsiteY18" fmla="*/ 205588 h 219219"/>
                <a:gd name="connsiteX19" fmla="*/ 83777 w 219217"/>
                <a:gd name="connsiteY19" fmla="*/ 219011 h 219219"/>
                <a:gd name="connsiteX20" fmla="*/ 84910 w 219217"/>
                <a:gd name="connsiteY20" fmla="*/ 219074 h 219219"/>
                <a:gd name="connsiteX21" fmla="*/ 86939 w 219217"/>
                <a:gd name="connsiteY21" fmla="*/ 218911 h 219219"/>
                <a:gd name="connsiteX22" fmla="*/ 144287 w 219217"/>
                <a:gd name="connsiteY22" fmla="*/ 180419 h 219219"/>
                <a:gd name="connsiteX23" fmla="*/ 148911 w 219217"/>
                <a:gd name="connsiteY23" fmla="*/ 151868 h 219219"/>
                <a:gd name="connsiteX24" fmla="*/ 165523 w 219217"/>
                <a:gd name="connsiteY24" fmla="*/ 137412 h 219219"/>
                <a:gd name="connsiteX25" fmla="*/ 207271 w 219217"/>
                <a:gd name="connsiteY25" fmla="*/ 72073 h 219219"/>
                <a:gd name="connsiteX26" fmla="*/ 217737 w 219217"/>
                <a:gd name="connsiteY26" fmla="*/ 8690 h 219219"/>
                <a:gd name="connsiteX27" fmla="*/ 165350 w 219217"/>
                <a:gd name="connsiteY27" fmla="*/ 94263 h 219219"/>
                <a:gd name="connsiteX28" fmla="*/ 124676 w 219217"/>
                <a:gd name="connsiteY28" fmla="*/ 94285 h 219219"/>
                <a:gd name="connsiteX29" fmla="*/ 124655 w 219217"/>
                <a:gd name="connsiteY29" fmla="*/ 53616 h 219219"/>
                <a:gd name="connsiteX30" fmla="*/ 165329 w 219217"/>
                <a:gd name="connsiteY30" fmla="*/ 53595 h 219219"/>
                <a:gd name="connsiteX31" fmla="*/ 165350 w 219217"/>
                <a:gd name="connsiteY31" fmla="*/ 53616 h 219219"/>
                <a:gd name="connsiteX32" fmla="*/ 165654 w 219217"/>
                <a:gd name="connsiteY32" fmla="*/ 93959 h 21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217" h="219219">
                  <a:moveTo>
                    <a:pt x="217737" y="8690"/>
                  </a:moveTo>
                  <a:lnTo>
                    <a:pt x="217737" y="8648"/>
                  </a:lnTo>
                  <a:cubicBezTo>
                    <a:pt x="216893" y="4947"/>
                    <a:pt x="214025" y="2047"/>
                    <a:pt x="210333" y="1161"/>
                  </a:cubicBezTo>
                  <a:cubicBezTo>
                    <a:pt x="195751" y="-2400"/>
                    <a:pt x="172811" y="1397"/>
                    <a:pt x="147391" y="11574"/>
                  </a:cubicBezTo>
                  <a:cubicBezTo>
                    <a:pt x="122941" y="21075"/>
                    <a:pt x="100577" y="35238"/>
                    <a:pt x="81533" y="53275"/>
                  </a:cubicBezTo>
                  <a:cubicBezTo>
                    <a:pt x="76331" y="58445"/>
                    <a:pt x="71502" y="63977"/>
                    <a:pt x="67071" y="69829"/>
                  </a:cubicBezTo>
                  <a:cubicBezTo>
                    <a:pt x="57292" y="69153"/>
                    <a:pt x="47487" y="70726"/>
                    <a:pt x="38410" y="74433"/>
                  </a:cubicBezTo>
                  <a:cubicBezTo>
                    <a:pt x="10159" y="86865"/>
                    <a:pt x="2089" y="118688"/>
                    <a:pt x="-61" y="131754"/>
                  </a:cubicBezTo>
                  <a:cubicBezTo>
                    <a:pt x="-1172" y="138419"/>
                    <a:pt x="3321" y="144722"/>
                    <a:pt x="9986" y="145838"/>
                  </a:cubicBezTo>
                  <a:cubicBezTo>
                    <a:pt x="11066" y="146022"/>
                    <a:pt x="12162" y="146053"/>
                    <a:pt x="13247" y="145943"/>
                  </a:cubicBezTo>
                  <a:lnTo>
                    <a:pt x="13310" y="145943"/>
                  </a:lnTo>
                  <a:lnTo>
                    <a:pt x="44781" y="142509"/>
                  </a:lnTo>
                  <a:cubicBezTo>
                    <a:pt x="44823" y="142912"/>
                    <a:pt x="44865" y="143280"/>
                    <a:pt x="44902" y="143615"/>
                  </a:cubicBezTo>
                  <a:cubicBezTo>
                    <a:pt x="45306" y="147448"/>
                    <a:pt x="47015" y="151029"/>
                    <a:pt x="49747" y="153756"/>
                  </a:cubicBezTo>
                  <a:lnTo>
                    <a:pt x="65105" y="169125"/>
                  </a:lnTo>
                  <a:cubicBezTo>
                    <a:pt x="67827" y="171856"/>
                    <a:pt x="71408" y="173571"/>
                    <a:pt x="75240" y="173975"/>
                  </a:cubicBezTo>
                  <a:lnTo>
                    <a:pt x="76295" y="174085"/>
                  </a:lnTo>
                  <a:lnTo>
                    <a:pt x="72866" y="205519"/>
                  </a:lnTo>
                  <a:lnTo>
                    <a:pt x="72866" y="205588"/>
                  </a:lnTo>
                  <a:cubicBezTo>
                    <a:pt x="72173" y="212304"/>
                    <a:pt x="77055" y="218319"/>
                    <a:pt x="83777" y="219011"/>
                  </a:cubicBezTo>
                  <a:cubicBezTo>
                    <a:pt x="84154" y="219053"/>
                    <a:pt x="84532" y="219074"/>
                    <a:pt x="84910" y="219074"/>
                  </a:cubicBezTo>
                  <a:cubicBezTo>
                    <a:pt x="85591" y="219079"/>
                    <a:pt x="86268" y="219021"/>
                    <a:pt x="86939" y="218911"/>
                  </a:cubicBezTo>
                  <a:cubicBezTo>
                    <a:pt x="100079" y="216798"/>
                    <a:pt x="131886" y="208823"/>
                    <a:pt x="144287" y="180419"/>
                  </a:cubicBezTo>
                  <a:cubicBezTo>
                    <a:pt x="147962" y="171374"/>
                    <a:pt x="149541" y="161616"/>
                    <a:pt x="148911" y="151868"/>
                  </a:cubicBezTo>
                  <a:cubicBezTo>
                    <a:pt x="154784" y="147453"/>
                    <a:pt x="160337" y="142619"/>
                    <a:pt x="165523" y="137412"/>
                  </a:cubicBezTo>
                  <a:cubicBezTo>
                    <a:pt x="183549" y="118546"/>
                    <a:pt x="197728" y="96356"/>
                    <a:pt x="207271" y="72073"/>
                  </a:cubicBezTo>
                  <a:cubicBezTo>
                    <a:pt x="217391" y="46941"/>
                    <a:pt x="221203" y="23828"/>
                    <a:pt x="217737" y="8690"/>
                  </a:cubicBezTo>
                  <a:close/>
                  <a:moveTo>
                    <a:pt x="165350" y="94263"/>
                  </a:moveTo>
                  <a:cubicBezTo>
                    <a:pt x="154123" y="105500"/>
                    <a:pt x="135913" y="105511"/>
                    <a:pt x="124676" y="94285"/>
                  </a:cubicBezTo>
                  <a:cubicBezTo>
                    <a:pt x="113439" y="83064"/>
                    <a:pt x="113429" y="64853"/>
                    <a:pt x="124655" y="53616"/>
                  </a:cubicBezTo>
                  <a:cubicBezTo>
                    <a:pt x="135881" y="42379"/>
                    <a:pt x="154092" y="42369"/>
                    <a:pt x="165329" y="53595"/>
                  </a:cubicBezTo>
                  <a:lnTo>
                    <a:pt x="165350" y="53616"/>
                  </a:lnTo>
                  <a:cubicBezTo>
                    <a:pt x="176570" y="64675"/>
                    <a:pt x="176707" y="82733"/>
                    <a:pt x="165654" y="9395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2B56E07-02F8-4007-9644-0C18BBF8E036}"/>
                </a:ext>
              </a:extLst>
            </p:cNvPr>
            <p:cNvSpPr/>
            <p:nvPr/>
          </p:nvSpPr>
          <p:spPr>
            <a:xfrm>
              <a:off x="4180195" y="3570330"/>
              <a:ext cx="62625" cy="62643"/>
            </a:xfrm>
            <a:custGeom>
              <a:avLst/>
              <a:gdLst>
                <a:gd name="connsiteX0" fmla="*/ 55521 w 62625"/>
                <a:gd name="connsiteY0" fmla="*/ 24546 h 62643"/>
                <a:gd name="connsiteX1" fmla="*/ 50142 w 62625"/>
                <a:gd name="connsiteY1" fmla="*/ 25851 h 62643"/>
                <a:gd name="connsiteX2" fmla="*/ 40703 w 62625"/>
                <a:gd name="connsiteY2" fmla="*/ 32164 h 62643"/>
                <a:gd name="connsiteX3" fmla="*/ 30610 w 62625"/>
                <a:gd name="connsiteY3" fmla="*/ 29973 h 62643"/>
                <a:gd name="connsiteX4" fmla="*/ 30426 w 62625"/>
                <a:gd name="connsiteY4" fmla="*/ 22380 h 62643"/>
                <a:gd name="connsiteX5" fmla="*/ 36372 w 62625"/>
                <a:gd name="connsiteY5" fmla="*/ 12103 h 62643"/>
                <a:gd name="connsiteX6" fmla="*/ 34327 w 62625"/>
                <a:gd name="connsiteY6" fmla="*/ 1223 h 62643"/>
                <a:gd name="connsiteX7" fmla="*/ 28953 w 62625"/>
                <a:gd name="connsiteY7" fmla="*/ -88 h 62643"/>
                <a:gd name="connsiteX8" fmla="*/ 11518 w 62625"/>
                <a:gd name="connsiteY8" fmla="*/ 8459 h 62643"/>
                <a:gd name="connsiteX9" fmla="*/ 1351 w 62625"/>
                <a:gd name="connsiteY9" fmla="*/ 36475 h 62643"/>
                <a:gd name="connsiteX10" fmla="*/ -227 w 62625"/>
                <a:gd name="connsiteY10" fmla="*/ 54470 h 62643"/>
                <a:gd name="connsiteX11" fmla="*/ 7397 w 62625"/>
                <a:gd name="connsiteY11" fmla="*/ 62498 h 62643"/>
                <a:gd name="connsiteX12" fmla="*/ 7397 w 62625"/>
                <a:gd name="connsiteY12" fmla="*/ 62498 h 62643"/>
                <a:gd name="connsiteX13" fmla="*/ 7601 w 62625"/>
                <a:gd name="connsiteY13" fmla="*/ 62498 h 62643"/>
                <a:gd name="connsiteX14" fmla="*/ 7795 w 62625"/>
                <a:gd name="connsiteY14" fmla="*/ 62498 h 62643"/>
                <a:gd name="connsiteX15" fmla="*/ 25807 w 62625"/>
                <a:gd name="connsiteY15" fmla="*/ 60935 h 62643"/>
                <a:gd name="connsiteX16" fmla="*/ 53828 w 62625"/>
                <a:gd name="connsiteY16" fmla="*/ 50758 h 62643"/>
                <a:gd name="connsiteX17" fmla="*/ 62338 w 62625"/>
                <a:gd name="connsiteY17" fmla="*/ 33266 h 62643"/>
                <a:gd name="connsiteX18" fmla="*/ 55521 w 62625"/>
                <a:gd name="connsiteY18" fmla="*/ 24546 h 6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625" h="62643">
                  <a:moveTo>
                    <a:pt x="55521" y="24546"/>
                  </a:moveTo>
                  <a:cubicBezTo>
                    <a:pt x="53629" y="24310"/>
                    <a:pt x="51714" y="24776"/>
                    <a:pt x="50142" y="25851"/>
                  </a:cubicBezTo>
                  <a:cubicBezTo>
                    <a:pt x="47011" y="27991"/>
                    <a:pt x="43870" y="30104"/>
                    <a:pt x="40703" y="32164"/>
                  </a:cubicBezTo>
                  <a:cubicBezTo>
                    <a:pt x="37311" y="34346"/>
                    <a:pt x="32791" y="33365"/>
                    <a:pt x="30610" y="29973"/>
                  </a:cubicBezTo>
                  <a:cubicBezTo>
                    <a:pt x="29131" y="27676"/>
                    <a:pt x="29063" y="24745"/>
                    <a:pt x="30426" y="22380"/>
                  </a:cubicBezTo>
                  <a:lnTo>
                    <a:pt x="36372" y="12103"/>
                  </a:lnTo>
                  <a:cubicBezTo>
                    <a:pt x="38810" y="8532"/>
                    <a:pt x="37893" y="3661"/>
                    <a:pt x="34327" y="1223"/>
                  </a:cubicBezTo>
                  <a:cubicBezTo>
                    <a:pt x="32754" y="148"/>
                    <a:pt x="30840" y="-319"/>
                    <a:pt x="28953" y="-88"/>
                  </a:cubicBezTo>
                  <a:cubicBezTo>
                    <a:pt x="22351" y="746"/>
                    <a:pt x="16222" y="3755"/>
                    <a:pt x="11518" y="8459"/>
                  </a:cubicBezTo>
                  <a:cubicBezTo>
                    <a:pt x="9725" y="10252"/>
                    <a:pt x="4282" y="15705"/>
                    <a:pt x="1351" y="36475"/>
                  </a:cubicBezTo>
                  <a:cubicBezTo>
                    <a:pt x="512" y="42442"/>
                    <a:pt x="-12" y="48451"/>
                    <a:pt x="-227" y="54470"/>
                  </a:cubicBezTo>
                  <a:cubicBezTo>
                    <a:pt x="-337" y="58791"/>
                    <a:pt x="3076" y="62388"/>
                    <a:pt x="7397" y="62498"/>
                  </a:cubicBezTo>
                  <a:cubicBezTo>
                    <a:pt x="7397" y="62498"/>
                    <a:pt x="7397" y="62498"/>
                    <a:pt x="7397" y="62498"/>
                  </a:cubicBezTo>
                  <a:cubicBezTo>
                    <a:pt x="7465" y="62498"/>
                    <a:pt x="7533" y="62498"/>
                    <a:pt x="7601" y="62498"/>
                  </a:cubicBezTo>
                  <a:lnTo>
                    <a:pt x="7795" y="62498"/>
                  </a:lnTo>
                  <a:cubicBezTo>
                    <a:pt x="13825" y="62288"/>
                    <a:pt x="19834" y="61764"/>
                    <a:pt x="25807" y="60935"/>
                  </a:cubicBezTo>
                  <a:cubicBezTo>
                    <a:pt x="46587" y="57999"/>
                    <a:pt x="52040" y="52546"/>
                    <a:pt x="53828" y="50758"/>
                  </a:cubicBezTo>
                  <a:cubicBezTo>
                    <a:pt x="58557" y="46049"/>
                    <a:pt x="61557" y="39888"/>
                    <a:pt x="62338" y="33266"/>
                  </a:cubicBezTo>
                  <a:cubicBezTo>
                    <a:pt x="62862" y="28976"/>
                    <a:pt x="59810" y="25075"/>
                    <a:pt x="55521" y="245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92C6B6B-A9C4-4266-ABB0-4DCCCE3423AC}"/>
                </a:ext>
              </a:extLst>
            </p:cNvPr>
            <p:cNvSpPr/>
            <p:nvPr/>
          </p:nvSpPr>
          <p:spPr>
            <a:xfrm>
              <a:off x="2980897" y="3599924"/>
              <a:ext cx="44642" cy="107134"/>
            </a:xfrm>
            <a:custGeom>
              <a:avLst/>
              <a:gdLst>
                <a:gd name="connsiteX0" fmla="*/ 31021 w 44642"/>
                <a:gd name="connsiteY0" fmla="*/ 106989 h 107134"/>
                <a:gd name="connsiteX1" fmla="*/ 13162 w 44642"/>
                <a:gd name="connsiteY1" fmla="*/ 106989 h 107134"/>
                <a:gd name="connsiteX2" fmla="*/ -230 w 44642"/>
                <a:gd name="connsiteY2" fmla="*/ 93597 h 107134"/>
                <a:gd name="connsiteX3" fmla="*/ -230 w 44642"/>
                <a:gd name="connsiteY3" fmla="*/ 13246 h 107134"/>
                <a:gd name="connsiteX4" fmla="*/ 13162 w 44642"/>
                <a:gd name="connsiteY4" fmla="*/ -146 h 107134"/>
                <a:gd name="connsiteX5" fmla="*/ 31021 w 44642"/>
                <a:gd name="connsiteY5" fmla="*/ -146 h 107134"/>
                <a:gd name="connsiteX6" fmla="*/ 44413 w 44642"/>
                <a:gd name="connsiteY6" fmla="*/ 13246 h 107134"/>
                <a:gd name="connsiteX7" fmla="*/ 44413 w 44642"/>
                <a:gd name="connsiteY7" fmla="*/ 93597 h 107134"/>
                <a:gd name="connsiteX8" fmla="*/ 31021 w 44642"/>
                <a:gd name="connsiteY8" fmla="*/ 106989 h 10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42" h="107134">
                  <a:moveTo>
                    <a:pt x="31021" y="106989"/>
                  </a:moveTo>
                  <a:lnTo>
                    <a:pt x="13162" y="106989"/>
                  </a:lnTo>
                  <a:cubicBezTo>
                    <a:pt x="5769" y="106989"/>
                    <a:pt x="-230" y="100995"/>
                    <a:pt x="-230" y="93597"/>
                  </a:cubicBezTo>
                  <a:lnTo>
                    <a:pt x="-230" y="13246"/>
                  </a:lnTo>
                  <a:cubicBezTo>
                    <a:pt x="-230" y="5853"/>
                    <a:pt x="5769" y="-146"/>
                    <a:pt x="13162" y="-146"/>
                  </a:cubicBezTo>
                  <a:lnTo>
                    <a:pt x="31021" y="-146"/>
                  </a:lnTo>
                  <a:cubicBezTo>
                    <a:pt x="38415" y="-146"/>
                    <a:pt x="44413" y="5853"/>
                    <a:pt x="44413" y="13246"/>
                  </a:cubicBezTo>
                  <a:lnTo>
                    <a:pt x="44413" y="93597"/>
                  </a:lnTo>
                  <a:cubicBezTo>
                    <a:pt x="44413" y="100995"/>
                    <a:pt x="38415" y="106989"/>
                    <a:pt x="31021" y="10698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444F74-5200-4DC0-96AA-F4EF99C8D0CD}"/>
                </a:ext>
              </a:extLst>
            </p:cNvPr>
            <p:cNvSpPr/>
            <p:nvPr/>
          </p:nvSpPr>
          <p:spPr>
            <a:xfrm>
              <a:off x="3105890" y="3546357"/>
              <a:ext cx="44637" cy="160701"/>
            </a:xfrm>
            <a:custGeom>
              <a:avLst/>
              <a:gdLst>
                <a:gd name="connsiteX0" fmla="*/ 31016 w 44637"/>
                <a:gd name="connsiteY0" fmla="*/ 160556 h 160701"/>
                <a:gd name="connsiteX1" fmla="*/ 13162 w 44637"/>
                <a:gd name="connsiteY1" fmla="*/ 160556 h 160701"/>
                <a:gd name="connsiteX2" fmla="*/ -230 w 44637"/>
                <a:gd name="connsiteY2" fmla="*/ 147164 h 160701"/>
                <a:gd name="connsiteX3" fmla="*/ -230 w 44637"/>
                <a:gd name="connsiteY3" fmla="*/ 13246 h 160701"/>
                <a:gd name="connsiteX4" fmla="*/ 13162 w 44637"/>
                <a:gd name="connsiteY4" fmla="*/ -146 h 160701"/>
                <a:gd name="connsiteX5" fmla="*/ 31016 w 44637"/>
                <a:gd name="connsiteY5" fmla="*/ -146 h 160701"/>
                <a:gd name="connsiteX6" fmla="*/ 44408 w 44637"/>
                <a:gd name="connsiteY6" fmla="*/ 13246 h 160701"/>
                <a:gd name="connsiteX7" fmla="*/ 44408 w 44637"/>
                <a:gd name="connsiteY7" fmla="*/ 147164 h 160701"/>
                <a:gd name="connsiteX8" fmla="*/ 31016 w 44637"/>
                <a:gd name="connsiteY8" fmla="*/ 160556 h 16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160701">
                  <a:moveTo>
                    <a:pt x="31016" y="160556"/>
                  </a:moveTo>
                  <a:lnTo>
                    <a:pt x="13162" y="160556"/>
                  </a:lnTo>
                  <a:cubicBezTo>
                    <a:pt x="5764" y="160556"/>
                    <a:pt x="-230" y="154563"/>
                    <a:pt x="-230" y="147164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0" y="-146"/>
                    <a:pt x="44408" y="5853"/>
                    <a:pt x="44408" y="13246"/>
                  </a:cubicBezTo>
                  <a:lnTo>
                    <a:pt x="44408" y="147164"/>
                  </a:lnTo>
                  <a:cubicBezTo>
                    <a:pt x="44408" y="154563"/>
                    <a:pt x="38410" y="160556"/>
                    <a:pt x="31016" y="16055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74B3F3A-FC16-4802-9980-93AAAA11BCC3}"/>
                </a:ext>
              </a:extLst>
            </p:cNvPr>
            <p:cNvSpPr/>
            <p:nvPr/>
          </p:nvSpPr>
          <p:spPr>
            <a:xfrm>
              <a:off x="3168382" y="3483865"/>
              <a:ext cx="44637" cy="223193"/>
            </a:xfrm>
            <a:custGeom>
              <a:avLst/>
              <a:gdLst>
                <a:gd name="connsiteX0" fmla="*/ 31016 w 44637"/>
                <a:gd name="connsiteY0" fmla="*/ 223048 h 223193"/>
                <a:gd name="connsiteX1" fmla="*/ 13162 w 44637"/>
                <a:gd name="connsiteY1" fmla="*/ 223048 h 223193"/>
                <a:gd name="connsiteX2" fmla="*/ -230 w 44637"/>
                <a:gd name="connsiteY2" fmla="*/ 209656 h 223193"/>
                <a:gd name="connsiteX3" fmla="*/ -230 w 44637"/>
                <a:gd name="connsiteY3" fmla="*/ 13246 h 223193"/>
                <a:gd name="connsiteX4" fmla="*/ 13162 w 44637"/>
                <a:gd name="connsiteY4" fmla="*/ -146 h 223193"/>
                <a:gd name="connsiteX5" fmla="*/ 31016 w 44637"/>
                <a:gd name="connsiteY5" fmla="*/ -146 h 223193"/>
                <a:gd name="connsiteX6" fmla="*/ 44408 w 44637"/>
                <a:gd name="connsiteY6" fmla="*/ 13246 h 223193"/>
                <a:gd name="connsiteX7" fmla="*/ 44408 w 44637"/>
                <a:gd name="connsiteY7" fmla="*/ 209656 h 223193"/>
                <a:gd name="connsiteX8" fmla="*/ 31016 w 44637"/>
                <a:gd name="connsiteY8" fmla="*/ 223048 h 22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223193">
                  <a:moveTo>
                    <a:pt x="31016" y="223048"/>
                  </a:moveTo>
                  <a:lnTo>
                    <a:pt x="13162" y="223048"/>
                  </a:lnTo>
                  <a:cubicBezTo>
                    <a:pt x="5769" y="223048"/>
                    <a:pt x="-230" y="217054"/>
                    <a:pt x="-230" y="209656"/>
                  </a:cubicBezTo>
                  <a:lnTo>
                    <a:pt x="-230" y="13246"/>
                  </a:lnTo>
                  <a:cubicBezTo>
                    <a:pt x="-230" y="5848"/>
                    <a:pt x="5769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48"/>
                    <a:pt x="44408" y="13246"/>
                  </a:cubicBezTo>
                  <a:lnTo>
                    <a:pt x="44408" y="209656"/>
                  </a:lnTo>
                  <a:cubicBezTo>
                    <a:pt x="44408" y="217054"/>
                    <a:pt x="38415" y="223048"/>
                    <a:pt x="31016" y="22304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A48D957-7715-44E3-BBDB-4DDE083B7075}"/>
                </a:ext>
              </a:extLst>
            </p:cNvPr>
            <p:cNvSpPr/>
            <p:nvPr/>
          </p:nvSpPr>
          <p:spPr>
            <a:xfrm>
              <a:off x="3043394" y="3439222"/>
              <a:ext cx="44637" cy="267836"/>
            </a:xfrm>
            <a:custGeom>
              <a:avLst/>
              <a:gdLst>
                <a:gd name="connsiteX0" fmla="*/ 31016 w 44637"/>
                <a:gd name="connsiteY0" fmla="*/ 267690 h 267836"/>
                <a:gd name="connsiteX1" fmla="*/ 13162 w 44637"/>
                <a:gd name="connsiteY1" fmla="*/ 267690 h 267836"/>
                <a:gd name="connsiteX2" fmla="*/ -230 w 44637"/>
                <a:gd name="connsiteY2" fmla="*/ 254299 h 267836"/>
                <a:gd name="connsiteX3" fmla="*/ -230 w 44637"/>
                <a:gd name="connsiteY3" fmla="*/ 13246 h 267836"/>
                <a:gd name="connsiteX4" fmla="*/ 13162 w 44637"/>
                <a:gd name="connsiteY4" fmla="*/ -146 h 267836"/>
                <a:gd name="connsiteX5" fmla="*/ 31016 w 44637"/>
                <a:gd name="connsiteY5" fmla="*/ -146 h 267836"/>
                <a:gd name="connsiteX6" fmla="*/ 44408 w 44637"/>
                <a:gd name="connsiteY6" fmla="*/ 13246 h 267836"/>
                <a:gd name="connsiteX7" fmla="*/ 44408 w 44637"/>
                <a:gd name="connsiteY7" fmla="*/ 254299 h 267836"/>
                <a:gd name="connsiteX8" fmla="*/ 31016 w 44637"/>
                <a:gd name="connsiteY8" fmla="*/ 267690 h 267836"/>
                <a:gd name="connsiteX9" fmla="*/ 31016 w 44637"/>
                <a:gd name="connsiteY9" fmla="*/ 267690 h 2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37" h="267836">
                  <a:moveTo>
                    <a:pt x="31016" y="267690"/>
                  </a:moveTo>
                  <a:lnTo>
                    <a:pt x="13162" y="267690"/>
                  </a:lnTo>
                  <a:cubicBezTo>
                    <a:pt x="5764" y="267690"/>
                    <a:pt x="-230" y="261697"/>
                    <a:pt x="-230" y="254299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53"/>
                    <a:pt x="44408" y="13246"/>
                  </a:cubicBezTo>
                  <a:lnTo>
                    <a:pt x="44408" y="254299"/>
                  </a:lnTo>
                  <a:cubicBezTo>
                    <a:pt x="44408" y="261697"/>
                    <a:pt x="38415" y="267690"/>
                    <a:pt x="31016" y="267690"/>
                  </a:cubicBezTo>
                  <a:cubicBezTo>
                    <a:pt x="31016" y="267690"/>
                    <a:pt x="31016" y="267690"/>
                    <a:pt x="31016" y="267690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260B304-1CB4-45AF-B649-3B358AE40C3B}"/>
                </a:ext>
              </a:extLst>
            </p:cNvPr>
            <p:cNvSpPr/>
            <p:nvPr/>
          </p:nvSpPr>
          <p:spPr>
            <a:xfrm>
              <a:off x="4463602" y="2479677"/>
              <a:ext cx="133638" cy="133237"/>
            </a:xfrm>
            <a:custGeom>
              <a:avLst/>
              <a:gdLst>
                <a:gd name="connsiteX0" fmla="*/ 128832 w 133638"/>
                <a:gd name="connsiteY0" fmla="*/ 17196 h 133237"/>
                <a:gd name="connsiteX1" fmla="*/ 116080 w 133638"/>
                <a:gd name="connsiteY1" fmla="*/ 4433 h 133237"/>
                <a:gd name="connsiteX2" fmla="*/ 94021 w 133638"/>
                <a:gd name="connsiteY2" fmla="*/ 4375 h 133237"/>
                <a:gd name="connsiteX3" fmla="*/ 5333 w 133638"/>
                <a:gd name="connsiteY3" fmla="*/ 86231 h 133237"/>
                <a:gd name="connsiteX4" fmla="*/ -215 w 133638"/>
                <a:gd name="connsiteY4" fmla="*/ 97494 h 133237"/>
                <a:gd name="connsiteX5" fmla="*/ 4284 w 133638"/>
                <a:gd name="connsiteY5" fmla="*/ 109192 h 133237"/>
                <a:gd name="connsiteX6" fmla="*/ 23339 w 133638"/>
                <a:gd name="connsiteY6" fmla="*/ 128457 h 133237"/>
                <a:gd name="connsiteX7" fmla="*/ 23376 w 133638"/>
                <a:gd name="connsiteY7" fmla="*/ 128493 h 133237"/>
                <a:gd name="connsiteX8" fmla="*/ 34460 w 133638"/>
                <a:gd name="connsiteY8" fmla="*/ 133092 h 133237"/>
                <a:gd name="connsiteX9" fmla="*/ 35037 w 133638"/>
                <a:gd name="connsiteY9" fmla="*/ 133092 h 133237"/>
                <a:gd name="connsiteX10" fmla="*/ 46358 w 133638"/>
                <a:gd name="connsiteY10" fmla="*/ 127634 h 133237"/>
                <a:gd name="connsiteX11" fmla="*/ 128780 w 133638"/>
                <a:gd name="connsiteY11" fmla="*/ 39349 h 133237"/>
                <a:gd name="connsiteX12" fmla="*/ 128874 w 133638"/>
                <a:gd name="connsiteY12" fmla="*/ 17238 h 1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638" h="133237">
                  <a:moveTo>
                    <a:pt x="128832" y="17196"/>
                  </a:moveTo>
                  <a:lnTo>
                    <a:pt x="116080" y="4433"/>
                  </a:lnTo>
                  <a:cubicBezTo>
                    <a:pt x="109992" y="-1649"/>
                    <a:pt x="100140" y="-1675"/>
                    <a:pt x="94021" y="4375"/>
                  </a:cubicBezTo>
                  <a:lnTo>
                    <a:pt x="5333" y="86231"/>
                  </a:lnTo>
                  <a:cubicBezTo>
                    <a:pt x="2077" y="89110"/>
                    <a:pt x="84" y="93158"/>
                    <a:pt x="-215" y="97494"/>
                  </a:cubicBezTo>
                  <a:cubicBezTo>
                    <a:pt x="-403" y="101851"/>
                    <a:pt x="1227" y="106088"/>
                    <a:pt x="4284" y="109192"/>
                  </a:cubicBezTo>
                  <a:lnTo>
                    <a:pt x="23339" y="128457"/>
                  </a:lnTo>
                  <a:lnTo>
                    <a:pt x="23376" y="128493"/>
                  </a:lnTo>
                  <a:cubicBezTo>
                    <a:pt x="26317" y="131425"/>
                    <a:pt x="30302" y="133082"/>
                    <a:pt x="34460" y="133092"/>
                  </a:cubicBezTo>
                  <a:lnTo>
                    <a:pt x="35037" y="133092"/>
                  </a:lnTo>
                  <a:cubicBezTo>
                    <a:pt x="39384" y="132851"/>
                    <a:pt x="43458" y="130884"/>
                    <a:pt x="46358" y="127634"/>
                  </a:cubicBezTo>
                  <a:lnTo>
                    <a:pt x="128780" y="39349"/>
                  </a:lnTo>
                  <a:cubicBezTo>
                    <a:pt x="134915" y="33272"/>
                    <a:pt x="134957" y="23372"/>
                    <a:pt x="128874" y="1723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D499D1A-EC44-4744-8491-E261C448568D}"/>
                </a:ext>
              </a:extLst>
            </p:cNvPr>
            <p:cNvSpPr/>
            <p:nvPr/>
          </p:nvSpPr>
          <p:spPr>
            <a:xfrm>
              <a:off x="4541574" y="2394030"/>
              <a:ext cx="156543" cy="121849"/>
            </a:xfrm>
            <a:custGeom>
              <a:avLst/>
              <a:gdLst>
                <a:gd name="connsiteX0" fmla="*/ 153386 w 156543"/>
                <a:gd name="connsiteY0" fmla="*/ 77051 h 121849"/>
                <a:gd name="connsiteX1" fmla="*/ 153234 w 156543"/>
                <a:gd name="connsiteY1" fmla="*/ 76899 h 121849"/>
                <a:gd name="connsiteX2" fmla="*/ 136491 w 156543"/>
                <a:gd name="connsiteY2" fmla="*/ 60329 h 121849"/>
                <a:gd name="connsiteX3" fmla="*/ 129025 w 156543"/>
                <a:gd name="connsiteY3" fmla="*/ 57267 h 121849"/>
                <a:gd name="connsiteX4" fmla="*/ 122780 w 156543"/>
                <a:gd name="connsiteY4" fmla="*/ 59291 h 121849"/>
                <a:gd name="connsiteX5" fmla="*/ 122822 w 156543"/>
                <a:gd name="connsiteY5" fmla="*/ 58699 h 121849"/>
                <a:gd name="connsiteX6" fmla="*/ 120279 w 156543"/>
                <a:gd name="connsiteY6" fmla="*/ 46376 h 121849"/>
                <a:gd name="connsiteX7" fmla="*/ 108161 w 156543"/>
                <a:gd name="connsiteY7" fmla="*/ 32334 h 121849"/>
                <a:gd name="connsiteX8" fmla="*/ 108124 w 156543"/>
                <a:gd name="connsiteY8" fmla="*/ 32292 h 121849"/>
                <a:gd name="connsiteX9" fmla="*/ 65757 w 156543"/>
                <a:gd name="connsiteY9" fmla="*/ 4963 h 121849"/>
                <a:gd name="connsiteX10" fmla="*/ 39823 w 156543"/>
                <a:gd name="connsiteY10" fmla="*/ -144 h 121849"/>
                <a:gd name="connsiteX11" fmla="*/ 8184 w 156543"/>
                <a:gd name="connsiteY11" fmla="*/ 10936 h 121849"/>
                <a:gd name="connsiteX12" fmla="*/ 1257 w 156543"/>
                <a:gd name="connsiteY12" fmla="*/ 18864 h 121849"/>
                <a:gd name="connsiteX13" fmla="*/ 3003 w 156543"/>
                <a:gd name="connsiteY13" fmla="*/ 29781 h 121849"/>
                <a:gd name="connsiteX14" fmla="*/ 10371 w 156543"/>
                <a:gd name="connsiteY14" fmla="*/ 30756 h 121849"/>
                <a:gd name="connsiteX15" fmla="*/ 14560 w 156543"/>
                <a:gd name="connsiteY15" fmla="*/ 29471 h 121849"/>
                <a:gd name="connsiteX16" fmla="*/ 23574 w 156543"/>
                <a:gd name="connsiteY16" fmla="*/ 28905 h 121849"/>
                <a:gd name="connsiteX17" fmla="*/ 41013 w 156543"/>
                <a:gd name="connsiteY17" fmla="*/ 35302 h 121849"/>
                <a:gd name="connsiteX18" fmla="*/ 49932 w 156543"/>
                <a:gd name="connsiteY18" fmla="*/ 55379 h 121849"/>
                <a:gd name="connsiteX19" fmla="*/ 40164 w 156543"/>
                <a:gd name="connsiteY19" fmla="*/ 72227 h 121849"/>
                <a:gd name="connsiteX20" fmla="*/ 40872 w 156543"/>
                <a:gd name="connsiteY20" fmla="*/ 82483 h 121849"/>
                <a:gd name="connsiteX21" fmla="*/ 57682 w 156543"/>
                <a:gd name="connsiteY21" fmla="*/ 99299 h 121849"/>
                <a:gd name="connsiteX22" fmla="*/ 68431 w 156543"/>
                <a:gd name="connsiteY22" fmla="*/ 99597 h 121849"/>
                <a:gd name="connsiteX23" fmla="*/ 82956 w 156543"/>
                <a:gd name="connsiteY23" fmla="*/ 87386 h 121849"/>
                <a:gd name="connsiteX24" fmla="*/ 90139 w 156543"/>
                <a:gd name="connsiteY24" fmla="*/ 84554 h 121849"/>
                <a:gd name="connsiteX25" fmla="*/ 95656 w 156543"/>
                <a:gd name="connsiteY25" fmla="*/ 85713 h 121849"/>
                <a:gd name="connsiteX26" fmla="*/ 95503 w 156543"/>
                <a:gd name="connsiteY26" fmla="*/ 86179 h 121849"/>
                <a:gd name="connsiteX27" fmla="*/ 94617 w 156543"/>
                <a:gd name="connsiteY27" fmla="*/ 87024 h 121849"/>
                <a:gd name="connsiteX28" fmla="*/ 94470 w 156543"/>
                <a:gd name="connsiteY28" fmla="*/ 87160 h 121849"/>
                <a:gd name="connsiteX29" fmla="*/ 94439 w 156543"/>
                <a:gd name="connsiteY29" fmla="*/ 102031 h 121849"/>
                <a:gd name="connsiteX30" fmla="*/ 94491 w 156543"/>
                <a:gd name="connsiteY30" fmla="*/ 102083 h 121849"/>
                <a:gd name="connsiteX31" fmla="*/ 111234 w 156543"/>
                <a:gd name="connsiteY31" fmla="*/ 118652 h 121849"/>
                <a:gd name="connsiteX32" fmla="*/ 118695 w 156543"/>
                <a:gd name="connsiteY32" fmla="*/ 121704 h 121849"/>
                <a:gd name="connsiteX33" fmla="*/ 126136 w 156543"/>
                <a:gd name="connsiteY33" fmla="*/ 118673 h 121849"/>
                <a:gd name="connsiteX34" fmla="*/ 153249 w 156543"/>
                <a:gd name="connsiteY34" fmla="*/ 91890 h 121849"/>
                <a:gd name="connsiteX35" fmla="*/ 153522 w 156543"/>
                <a:gd name="connsiteY35" fmla="*/ 91601 h 121849"/>
                <a:gd name="connsiteX36" fmla="*/ 153386 w 156543"/>
                <a:gd name="connsiteY36" fmla="*/ 77051 h 12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6543" h="121849">
                  <a:moveTo>
                    <a:pt x="153386" y="77051"/>
                  </a:moveTo>
                  <a:lnTo>
                    <a:pt x="153234" y="76899"/>
                  </a:lnTo>
                  <a:lnTo>
                    <a:pt x="136491" y="60329"/>
                  </a:lnTo>
                  <a:cubicBezTo>
                    <a:pt x="134509" y="58352"/>
                    <a:pt x="131825" y="57251"/>
                    <a:pt x="129025" y="57267"/>
                  </a:cubicBezTo>
                  <a:cubicBezTo>
                    <a:pt x="126781" y="57272"/>
                    <a:pt x="124594" y="57980"/>
                    <a:pt x="122780" y="59291"/>
                  </a:cubicBezTo>
                  <a:cubicBezTo>
                    <a:pt x="122780" y="59081"/>
                    <a:pt x="122806" y="58877"/>
                    <a:pt x="122822" y="58699"/>
                  </a:cubicBezTo>
                  <a:cubicBezTo>
                    <a:pt x="123498" y="54415"/>
                    <a:pt x="122596" y="50036"/>
                    <a:pt x="120279" y="46376"/>
                  </a:cubicBezTo>
                  <a:cubicBezTo>
                    <a:pt x="116593" y="41400"/>
                    <a:pt x="112539" y="36707"/>
                    <a:pt x="108161" y="32334"/>
                  </a:cubicBezTo>
                  <a:lnTo>
                    <a:pt x="108124" y="32292"/>
                  </a:lnTo>
                  <a:cubicBezTo>
                    <a:pt x="95886" y="20552"/>
                    <a:pt x="81498" y="11271"/>
                    <a:pt x="65757" y="4963"/>
                  </a:cubicBezTo>
                  <a:cubicBezTo>
                    <a:pt x="57525" y="1587"/>
                    <a:pt x="48716" y="-149"/>
                    <a:pt x="39823" y="-144"/>
                  </a:cubicBezTo>
                  <a:cubicBezTo>
                    <a:pt x="28308" y="-249"/>
                    <a:pt x="17119" y="3674"/>
                    <a:pt x="8184" y="10936"/>
                  </a:cubicBezTo>
                  <a:cubicBezTo>
                    <a:pt x="5641" y="13364"/>
                    <a:pt x="3323" y="16017"/>
                    <a:pt x="1257" y="18864"/>
                  </a:cubicBezTo>
                  <a:cubicBezTo>
                    <a:pt x="-1275" y="22356"/>
                    <a:pt x="-494" y="27248"/>
                    <a:pt x="3003" y="29781"/>
                  </a:cubicBezTo>
                  <a:cubicBezTo>
                    <a:pt x="5138" y="31328"/>
                    <a:pt x="7906" y="31695"/>
                    <a:pt x="10371" y="30756"/>
                  </a:cubicBezTo>
                  <a:cubicBezTo>
                    <a:pt x="11739" y="30242"/>
                    <a:pt x="13139" y="29812"/>
                    <a:pt x="14560" y="29471"/>
                  </a:cubicBezTo>
                  <a:cubicBezTo>
                    <a:pt x="17523" y="28842"/>
                    <a:pt x="20559" y="28653"/>
                    <a:pt x="23574" y="28905"/>
                  </a:cubicBezTo>
                  <a:cubicBezTo>
                    <a:pt x="29829" y="29561"/>
                    <a:pt x="35822" y="31758"/>
                    <a:pt x="41013" y="35302"/>
                  </a:cubicBezTo>
                  <a:cubicBezTo>
                    <a:pt x="46912" y="40268"/>
                    <a:pt x="50200" y="47672"/>
                    <a:pt x="49932" y="55379"/>
                  </a:cubicBezTo>
                  <a:cubicBezTo>
                    <a:pt x="47767" y="61556"/>
                    <a:pt x="44448" y="67272"/>
                    <a:pt x="40164" y="72227"/>
                  </a:cubicBezTo>
                  <a:cubicBezTo>
                    <a:pt x="37799" y="75341"/>
                    <a:pt x="38103" y="79725"/>
                    <a:pt x="40872" y="82483"/>
                  </a:cubicBezTo>
                  <a:lnTo>
                    <a:pt x="57682" y="99299"/>
                  </a:lnTo>
                  <a:cubicBezTo>
                    <a:pt x="60619" y="102240"/>
                    <a:pt x="65338" y="102371"/>
                    <a:pt x="68431" y="99597"/>
                  </a:cubicBezTo>
                  <a:cubicBezTo>
                    <a:pt x="73187" y="95356"/>
                    <a:pt x="80428" y="88953"/>
                    <a:pt x="82956" y="87386"/>
                  </a:cubicBezTo>
                  <a:cubicBezTo>
                    <a:pt x="85121" y="85938"/>
                    <a:pt x="87570" y="84973"/>
                    <a:pt x="90139" y="84554"/>
                  </a:cubicBezTo>
                  <a:cubicBezTo>
                    <a:pt x="92053" y="84365"/>
                    <a:pt x="93983" y="84769"/>
                    <a:pt x="95656" y="85713"/>
                  </a:cubicBezTo>
                  <a:cubicBezTo>
                    <a:pt x="95671" y="85886"/>
                    <a:pt x="95619" y="86054"/>
                    <a:pt x="95503" y="86179"/>
                  </a:cubicBezTo>
                  <a:lnTo>
                    <a:pt x="94617" y="87024"/>
                  </a:lnTo>
                  <a:lnTo>
                    <a:pt x="94470" y="87160"/>
                  </a:lnTo>
                  <a:cubicBezTo>
                    <a:pt x="90354" y="91260"/>
                    <a:pt x="90344" y="97914"/>
                    <a:pt x="94439" y="102031"/>
                  </a:cubicBezTo>
                  <a:lnTo>
                    <a:pt x="94491" y="102083"/>
                  </a:lnTo>
                  <a:lnTo>
                    <a:pt x="111234" y="118652"/>
                  </a:lnTo>
                  <a:cubicBezTo>
                    <a:pt x="113210" y="120624"/>
                    <a:pt x="115900" y="121725"/>
                    <a:pt x="118695" y="121704"/>
                  </a:cubicBezTo>
                  <a:cubicBezTo>
                    <a:pt x="121479" y="121709"/>
                    <a:pt x="124148" y="120619"/>
                    <a:pt x="126136" y="118673"/>
                  </a:cubicBezTo>
                  <a:lnTo>
                    <a:pt x="153249" y="91890"/>
                  </a:lnTo>
                  <a:cubicBezTo>
                    <a:pt x="153344" y="91795"/>
                    <a:pt x="153433" y="91701"/>
                    <a:pt x="153522" y="91601"/>
                  </a:cubicBezTo>
                  <a:cubicBezTo>
                    <a:pt x="157298" y="87464"/>
                    <a:pt x="157235" y="81120"/>
                    <a:pt x="153386" y="77051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26B560-80C3-40C9-806D-5B48473DC70A}"/>
                </a:ext>
              </a:extLst>
            </p:cNvPr>
            <p:cNvSpPr/>
            <p:nvPr/>
          </p:nvSpPr>
          <p:spPr>
            <a:xfrm>
              <a:off x="2769753" y="2410544"/>
              <a:ext cx="48909" cy="78258"/>
            </a:xfrm>
            <a:custGeom>
              <a:avLst/>
              <a:gdLst>
                <a:gd name="connsiteX0" fmla="*/ 9549 w 48909"/>
                <a:gd name="connsiteY0" fmla="*/ 78113 h 78258"/>
                <a:gd name="connsiteX1" fmla="*/ -230 w 48909"/>
                <a:gd name="connsiteY1" fmla="*/ 68329 h 78258"/>
                <a:gd name="connsiteX2" fmla="*/ 2633 w 48909"/>
                <a:gd name="connsiteY2" fmla="*/ 61412 h 78258"/>
                <a:gd name="connsiteX3" fmla="*/ 25065 w 48909"/>
                <a:gd name="connsiteY3" fmla="*/ 38981 h 78258"/>
                <a:gd name="connsiteX4" fmla="*/ 2633 w 48909"/>
                <a:gd name="connsiteY4" fmla="*/ 16555 h 78258"/>
                <a:gd name="connsiteX5" fmla="*/ 2633 w 48909"/>
                <a:gd name="connsiteY5" fmla="*/ 2717 h 78258"/>
                <a:gd name="connsiteX6" fmla="*/ 16466 w 48909"/>
                <a:gd name="connsiteY6" fmla="*/ 2717 h 78258"/>
                <a:gd name="connsiteX7" fmla="*/ 45813 w 48909"/>
                <a:gd name="connsiteY7" fmla="*/ 32065 h 78258"/>
                <a:gd name="connsiteX8" fmla="*/ 45813 w 48909"/>
                <a:gd name="connsiteY8" fmla="*/ 45897 h 78258"/>
                <a:gd name="connsiteX9" fmla="*/ 45813 w 48909"/>
                <a:gd name="connsiteY9" fmla="*/ 45897 h 78258"/>
                <a:gd name="connsiteX10" fmla="*/ 16466 w 48909"/>
                <a:gd name="connsiteY10" fmla="*/ 75245 h 78258"/>
                <a:gd name="connsiteX11" fmla="*/ 9549 w 48909"/>
                <a:gd name="connsiteY11" fmla="*/ 78113 h 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09" h="78258">
                  <a:moveTo>
                    <a:pt x="9549" y="78113"/>
                  </a:moveTo>
                  <a:cubicBezTo>
                    <a:pt x="4149" y="78113"/>
                    <a:pt x="-230" y="73729"/>
                    <a:pt x="-230" y="68329"/>
                  </a:cubicBezTo>
                  <a:cubicBezTo>
                    <a:pt x="-230" y="65733"/>
                    <a:pt x="798" y="63248"/>
                    <a:pt x="2633" y="61412"/>
                  </a:cubicBezTo>
                  <a:lnTo>
                    <a:pt x="25065" y="38981"/>
                  </a:lnTo>
                  <a:lnTo>
                    <a:pt x="2633" y="16555"/>
                  </a:lnTo>
                  <a:cubicBezTo>
                    <a:pt x="-1184" y="12732"/>
                    <a:pt x="-1184" y="6540"/>
                    <a:pt x="2633" y="2717"/>
                  </a:cubicBezTo>
                  <a:cubicBezTo>
                    <a:pt x="6456" y="-1100"/>
                    <a:pt x="12648" y="-1100"/>
                    <a:pt x="16466" y="2717"/>
                  </a:cubicBezTo>
                  <a:lnTo>
                    <a:pt x="45813" y="32065"/>
                  </a:lnTo>
                  <a:cubicBezTo>
                    <a:pt x="49636" y="35887"/>
                    <a:pt x="49636" y="42080"/>
                    <a:pt x="45813" y="45897"/>
                  </a:cubicBezTo>
                  <a:cubicBezTo>
                    <a:pt x="45813" y="45897"/>
                    <a:pt x="45813" y="45897"/>
                    <a:pt x="45813" y="45897"/>
                  </a:cubicBezTo>
                  <a:lnTo>
                    <a:pt x="16466" y="75245"/>
                  </a:lnTo>
                  <a:cubicBezTo>
                    <a:pt x="14636" y="77085"/>
                    <a:pt x="12145" y="78113"/>
                    <a:pt x="9549" y="78113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2590752-C71F-4DBA-90B0-A261236042F4}"/>
                </a:ext>
              </a:extLst>
            </p:cNvPr>
            <p:cNvSpPr/>
            <p:nvPr/>
          </p:nvSpPr>
          <p:spPr>
            <a:xfrm>
              <a:off x="2613236" y="2439891"/>
              <a:ext cx="195644" cy="78253"/>
            </a:xfrm>
            <a:custGeom>
              <a:avLst/>
              <a:gdLst>
                <a:gd name="connsiteX0" fmla="*/ 9555 w 195644"/>
                <a:gd name="connsiteY0" fmla="*/ 78108 h 78253"/>
                <a:gd name="connsiteX1" fmla="*/ -230 w 195644"/>
                <a:gd name="connsiteY1" fmla="*/ 68329 h 78253"/>
                <a:gd name="connsiteX2" fmla="*/ -230 w 195644"/>
                <a:gd name="connsiteY2" fmla="*/ 68329 h 78253"/>
                <a:gd name="connsiteX3" fmla="*/ -230 w 195644"/>
                <a:gd name="connsiteY3" fmla="*/ 58544 h 78253"/>
                <a:gd name="connsiteX4" fmla="*/ 58434 w 195644"/>
                <a:gd name="connsiteY4" fmla="*/ -146 h 78253"/>
                <a:gd name="connsiteX5" fmla="*/ 185630 w 195644"/>
                <a:gd name="connsiteY5" fmla="*/ -146 h 78253"/>
                <a:gd name="connsiteX6" fmla="*/ 195415 w 195644"/>
                <a:gd name="connsiteY6" fmla="*/ 9633 h 78253"/>
                <a:gd name="connsiteX7" fmla="*/ 185630 w 195644"/>
                <a:gd name="connsiteY7" fmla="*/ 19418 h 78253"/>
                <a:gd name="connsiteX8" fmla="*/ 58466 w 195644"/>
                <a:gd name="connsiteY8" fmla="*/ 19418 h 78253"/>
                <a:gd name="connsiteX9" fmla="*/ 19334 w 195644"/>
                <a:gd name="connsiteY9" fmla="*/ 58576 h 78253"/>
                <a:gd name="connsiteX10" fmla="*/ 19334 w 195644"/>
                <a:gd name="connsiteY10" fmla="*/ 68329 h 78253"/>
                <a:gd name="connsiteX11" fmla="*/ 9555 w 195644"/>
                <a:gd name="connsiteY11" fmla="*/ 78108 h 78253"/>
                <a:gd name="connsiteX12" fmla="*/ 9555 w 195644"/>
                <a:gd name="connsiteY12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44" h="78253">
                  <a:moveTo>
                    <a:pt x="9555" y="78108"/>
                  </a:moveTo>
                  <a:cubicBezTo>
                    <a:pt x="4154" y="78113"/>
                    <a:pt x="-230" y="73730"/>
                    <a:pt x="-230" y="68329"/>
                  </a:cubicBezTo>
                  <a:cubicBezTo>
                    <a:pt x="-230" y="68329"/>
                    <a:pt x="-230" y="68329"/>
                    <a:pt x="-230" y="68329"/>
                  </a:cubicBezTo>
                  <a:lnTo>
                    <a:pt x="-230" y="58544"/>
                  </a:lnTo>
                  <a:cubicBezTo>
                    <a:pt x="-67" y="26208"/>
                    <a:pt x="26098" y="27"/>
                    <a:pt x="58434" y="-146"/>
                  </a:cubicBezTo>
                  <a:lnTo>
                    <a:pt x="185630" y="-146"/>
                  </a:lnTo>
                  <a:cubicBezTo>
                    <a:pt x="191036" y="-146"/>
                    <a:pt x="195415" y="4233"/>
                    <a:pt x="195415" y="9633"/>
                  </a:cubicBezTo>
                  <a:cubicBezTo>
                    <a:pt x="195415" y="15039"/>
                    <a:pt x="191036" y="19418"/>
                    <a:pt x="185630" y="19418"/>
                  </a:cubicBezTo>
                  <a:lnTo>
                    <a:pt x="58466" y="19418"/>
                  </a:lnTo>
                  <a:cubicBezTo>
                    <a:pt x="36894" y="19543"/>
                    <a:pt x="19449" y="37009"/>
                    <a:pt x="19334" y="58576"/>
                  </a:cubicBezTo>
                  <a:lnTo>
                    <a:pt x="19334" y="68329"/>
                  </a:lnTo>
                  <a:cubicBezTo>
                    <a:pt x="19334" y="73730"/>
                    <a:pt x="14956" y="78108"/>
                    <a:pt x="9555" y="78108"/>
                  </a:cubicBezTo>
                  <a:cubicBezTo>
                    <a:pt x="9555" y="78108"/>
                    <a:pt x="9555" y="78108"/>
                    <a:pt x="9555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7B23216-8003-4B25-87AA-E472E7D8C805}"/>
                </a:ext>
              </a:extLst>
            </p:cNvPr>
            <p:cNvSpPr/>
            <p:nvPr/>
          </p:nvSpPr>
          <p:spPr>
            <a:xfrm>
              <a:off x="2662147" y="2518153"/>
              <a:ext cx="48910" cy="78250"/>
            </a:xfrm>
            <a:custGeom>
              <a:avLst/>
              <a:gdLst>
                <a:gd name="connsiteX0" fmla="*/ 38902 w 48910"/>
                <a:gd name="connsiteY0" fmla="*/ 78104 h 78250"/>
                <a:gd name="connsiteX1" fmla="*/ 31980 w 48910"/>
                <a:gd name="connsiteY1" fmla="*/ 75241 h 78250"/>
                <a:gd name="connsiteX2" fmla="*/ 2638 w 48910"/>
                <a:gd name="connsiteY2" fmla="*/ 45894 h 78250"/>
                <a:gd name="connsiteX3" fmla="*/ 2633 w 48910"/>
                <a:gd name="connsiteY3" fmla="*/ 32062 h 78250"/>
                <a:gd name="connsiteX4" fmla="*/ 2638 w 48910"/>
                <a:gd name="connsiteY4" fmla="*/ 32062 h 78250"/>
                <a:gd name="connsiteX5" fmla="*/ 31980 w 48910"/>
                <a:gd name="connsiteY5" fmla="*/ 2714 h 78250"/>
                <a:gd name="connsiteX6" fmla="*/ 45818 w 48910"/>
                <a:gd name="connsiteY6" fmla="*/ 2724 h 78250"/>
                <a:gd name="connsiteX7" fmla="*/ 45818 w 48910"/>
                <a:gd name="connsiteY7" fmla="*/ 16546 h 78250"/>
                <a:gd name="connsiteX8" fmla="*/ 23386 w 48910"/>
                <a:gd name="connsiteY8" fmla="*/ 38978 h 78250"/>
                <a:gd name="connsiteX9" fmla="*/ 45818 w 48910"/>
                <a:gd name="connsiteY9" fmla="*/ 61404 h 78250"/>
                <a:gd name="connsiteX10" fmla="*/ 45818 w 48910"/>
                <a:gd name="connsiteY10" fmla="*/ 75241 h 78250"/>
                <a:gd name="connsiteX11" fmla="*/ 38902 w 48910"/>
                <a:gd name="connsiteY11" fmla="*/ 78104 h 7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10" h="78250">
                  <a:moveTo>
                    <a:pt x="38902" y="78104"/>
                  </a:moveTo>
                  <a:cubicBezTo>
                    <a:pt x="36306" y="78110"/>
                    <a:pt x="33816" y="77077"/>
                    <a:pt x="31980" y="75241"/>
                  </a:cubicBezTo>
                  <a:lnTo>
                    <a:pt x="2638" y="45894"/>
                  </a:lnTo>
                  <a:cubicBezTo>
                    <a:pt x="-1185" y="42076"/>
                    <a:pt x="-1185" y="35884"/>
                    <a:pt x="2633" y="32062"/>
                  </a:cubicBezTo>
                  <a:cubicBezTo>
                    <a:pt x="2633" y="32062"/>
                    <a:pt x="2638" y="32062"/>
                    <a:pt x="2638" y="32062"/>
                  </a:cubicBezTo>
                  <a:lnTo>
                    <a:pt x="31980" y="2714"/>
                  </a:lnTo>
                  <a:cubicBezTo>
                    <a:pt x="35808" y="-1103"/>
                    <a:pt x="42001" y="-1098"/>
                    <a:pt x="45818" y="2724"/>
                  </a:cubicBezTo>
                  <a:cubicBezTo>
                    <a:pt x="49630" y="6547"/>
                    <a:pt x="49630" y="12729"/>
                    <a:pt x="45818" y="16546"/>
                  </a:cubicBezTo>
                  <a:lnTo>
                    <a:pt x="23386" y="38978"/>
                  </a:lnTo>
                  <a:lnTo>
                    <a:pt x="45818" y="61404"/>
                  </a:lnTo>
                  <a:cubicBezTo>
                    <a:pt x="49635" y="65226"/>
                    <a:pt x="49635" y="71419"/>
                    <a:pt x="45818" y="75241"/>
                  </a:cubicBezTo>
                  <a:cubicBezTo>
                    <a:pt x="43983" y="77077"/>
                    <a:pt x="41492" y="78104"/>
                    <a:pt x="38902" y="7810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F55DBF4-51F1-46C8-9120-3E05ED64972C}"/>
                </a:ext>
              </a:extLst>
            </p:cNvPr>
            <p:cNvSpPr/>
            <p:nvPr/>
          </p:nvSpPr>
          <p:spPr>
            <a:xfrm>
              <a:off x="2671931" y="2488802"/>
              <a:ext cx="195644" cy="78253"/>
            </a:xfrm>
            <a:custGeom>
              <a:avLst/>
              <a:gdLst>
                <a:gd name="connsiteX0" fmla="*/ 9549 w 195644"/>
                <a:gd name="connsiteY0" fmla="*/ 78108 h 78253"/>
                <a:gd name="connsiteX1" fmla="*/ -230 w 195644"/>
                <a:gd name="connsiteY1" fmla="*/ 68329 h 78253"/>
                <a:gd name="connsiteX2" fmla="*/ 9549 w 195644"/>
                <a:gd name="connsiteY2" fmla="*/ 58544 h 78253"/>
                <a:gd name="connsiteX3" fmla="*/ 136719 w 195644"/>
                <a:gd name="connsiteY3" fmla="*/ 58544 h 78253"/>
                <a:gd name="connsiteX4" fmla="*/ 175846 w 195644"/>
                <a:gd name="connsiteY4" fmla="*/ 19386 h 78253"/>
                <a:gd name="connsiteX5" fmla="*/ 175846 w 195644"/>
                <a:gd name="connsiteY5" fmla="*/ 9633 h 78253"/>
                <a:gd name="connsiteX6" fmla="*/ 185630 w 195644"/>
                <a:gd name="connsiteY6" fmla="*/ -146 h 78253"/>
                <a:gd name="connsiteX7" fmla="*/ 195415 w 195644"/>
                <a:gd name="connsiteY7" fmla="*/ 9633 h 78253"/>
                <a:gd name="connsiteX8" fmla="*/ 195415 w 195644"/>
                <a:gd name="connsiteY8" fmla="*/ 19418 h 78253"/>
                <a:gd name="connsiteX9" fmla="*/ 136751 w 195644"/>
                <a:gd name="connsiteY9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44" h="78253">
                  <a:moveTo>
                    <a:pt x="9549" y="78108"/>
                  </a:moveTo>
                  <a:cubicBezTo>
                    <a:pt x="4149" y="78108"/>
                    <a:pt x="-230" y="73730"/>
                    <a:pt x="-230" y="68329"/>
                  </a:cubicBezTo>
                  <a:cubicBezTo>
                    <a:pt x="-230" y="62923"/>
                    <a:pt x="4149" y="58544"/>
                    <a:pt x="9549" y="58544"/>
                  </a:cubicBezTo>
                  <a:lnTo>
                    <a:pt x="136719" y="58544"/>
                  </a:lnTo>
                  <a:cubicBezTo>
                    <a:pt x="158286" y="58419"/>
                    <a:pt x="175736" y="40958"/>
                    <a:pt x="175846" y="19386"/>
                  </a:cubicBezTo>
                  <a:lnTo>
                    <a:pt x="175846" y="9633"/>
                  </a:lnTo>
                  <a:cubicBezTo>
                    <a:pt x="175846" y="4232"/>
                    <a:pt x="180230" y="-146"/>
                    <a:pt x="185630" y="-146"/>
                  </a:cubicBezTo>
                  <a:cubicBezTo>
                    <a:pt x="191031" y="-146"/>
                    <a:pt x="195415" y="4232"/>
                    <a:pt x="195415" y="9633"/>
                  </a:cubicBezTo>
                  <a:lnTo>
                    <a:pt x="195415" y="19418"/>
                  </a:lnTo>
                  <a:cubicBezTo>
                    <a:pt x="195252" y="51754"/>
                    <a:pt x="169087" y="77935"/>
                    <a:pt x="136751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Oval 159">
            <a:extLst>
              <a:ext uri="{FF2B5EF4-FFF2-40B4-BE49-F238E27FC236}">
                <a16:creationId xmlns:a16="http://schemas.microsoft.com/office/drawing/2014/main" id="{DB41B63A-F6C9-449A-AC6C-0D5DD398907C}"/>
              </a:ext>
            </a:extLst>
          </p:cNvPr>
          <p:cNvSpPr/>
          <p:nvPr/>
        </p:nvSpPr>
        <p:spPr>
          <a:xfrm>
            <a:off x="1450138" y="1293800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0BBCED5-7057-46B5-A83B-B22510C308B5}"/>
              </a:ext>
            </a:extLst>
          </p:cNvPr>
          <p:cNvSpPr/>
          <p:nvPr/>
        </p:nvSpPr>
        <p:spPr>
          <a:xfrm>
            <a:off x="2403449" y="1961243"/>
            <a:ext cx="489605" cy="4928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C4FF823-CDB0-4D8B-B10C-F795C84FCEC5}"/>
              </a:ext>
            </a:extLst>
          </p:cNvPr>
          <p:cNvSpPr/>
          <p:nvPr/>
        </p:nvSpPr>
        <p:spPr>
          <a:xfrm>
            <a:off x="571520" y="196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6211214-EFFC-4738-AA2E-50D8E3528CE9}"/>
              </a:ext>
            </a:extLst>
          </p:cNvPr>
          <p:cNvSpPr/>
          <p:nvPr/>
        </p:nvSpPr>
        <p:spPr>
          <a:xfrm>
            <a:off x="2104573" y="2985264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6C43C35-9F74-4A2C-8A80-1F095DDF69DD}"/>
              </a:ext>
            </a:extLst>
          </p:cNvPr>
          <p:cNvSpPr/>
          <p:nvPr/>
        </p:nvSpPr>
        <p:spPr>
          <a:xfrm>
            <a:off x="919550" y="302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oogle Shape;490;p40">
            <a:extLst>
              <a:ext uri="{FF2B5EF4-FFF2-40B4-BE49-F238E27FC236}">
                <a16:creationId xmlns:a16="http://schemas.microsoft.com/office/drawing/2014/main" id="{A6B7C44A-784D-40DD-B58A-F890AB284062}"/>
              </a:ext>
            </a:extLst>
          </p:cNvPr>
          <p:cNvGrpSpPr/>
          <p:nvPr/>
        </p:nvGrpSpPr>
        <p:grpSpPr>
          <a:xfrm>
            <a:off x="1546623" y="1418101"/>
            <a:ext cx="297918" cy="286911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66" name="Google Shape;491;p40">
              <a:extLst>
                <a:ext uri="{FF2B5EF4-FFF2-40B4-BE49-F238E27FC236}">
                  <a16:creationId xmlns:a16="http://schemas.microsoft.com/office/drawing/2014/main" id="{D2691D58-2D0F-46F1-ABD0-D8142C12D28A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2;p40">
              <a:extLst>
                <a:ext uri="{FF2B5EF4-FFF2-40B4-BE49-F238E27FC236}">
                  <a16:creationId xmlns:a16="http://schemas.microsoft.com/office/drawing/2014/main" id="{1C4CD9FC-CC43-418D-BF5F-D29A0D451925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" name="Google Shape;392;p40">
            <a:extLst>
              <a:ext uri="{FF2B5EF4-FFF2-40B4-BE49-F238E27FC236}">
                <a16:creationId xmlns:a16="http://schemas.microsoft.com/office/drawing/2014/main" id="{AC726381-ED72-47F8-903D-85923B6EA02E}"/>
              </a:ext>
            </a:extLst>
          </p:cNvPr>
          <p:cNvGrpSpPr/>
          <p:nvPr/>
        </p:nvGrpSpPr>
        <p:grpSpPr>
          <a:xfrm>
            <a:off x="2528020" y="2055268"/>
            <a:ext cx="262457" cy="317657"/>
            <a:chOff x="584925" y="922575"/>
            <a:chExt cx="415200" cy="502525"/>
          </a:xfrm>
          <a:solidFill>
            <a:schemeClr val="tx1"/>
          </a:solidFill>
        </p:grpSpPr>
        <p:sp>
          <p:nvSpPr>
            <p:cNvPr id="169" name="Google Shape;393;p40">
              <a:extLst>
                <a:ext uri="{FF2B5EF4-FFF2-40B4-BE49-F238E27FC236}">
                  <a16:creationId xmlns:a16="http://schemas.microsoft.com/office/drawing/2014/main" id="{4B6006A4-6AE6-48FB-82B1-F0959BA13D4D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4;p40">
              <a:extLst>
                <a:ext uri="{FF2B5EF4-FFF2-40B4-BE49-F238E27FC236}">
                  <a16:creationId xmlns:a16="http://schemas.microsoft.com/office/drawing/2014/main" id="{51E14969-0BE6-47D7-8651-CEF9B726540F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5;p40">
              <a:extLst>
                <a:ext uri="{FF2B5EF4-FFF2-40B4-BE49-F238E27FC236}">
                  <a16:creationId xmlns:a16="http://schemas.microsoft.com/office/drawing/2014/main" id="{415FECF3-55DF-4EF2-BCC3-E66FDD1E115E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EC9D5CF-E692-4980-A80A-C46D50182022}"/>
              </a:ext>
            </a:extLst>
          </p:cNvPr>
          <p:cNvSpPr txBox="1"/>
          <p:nvPr/>
        </p:nvSpPr>
        <p:spPr>
          <a:xfrm>
            <a:off x="2095744" y="3049334"/>
            <a:ext cx="41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🔨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73" name="Google Shape;931;p41">
            <a:extLst>
              <a:ext uri="{FF2B5EF4-FFF2-40B4-BE49-F238E27FC236}">
                <a16:creationId xmlns:a16="http://schemas.microsoft.com/office/drawing/2014/main" id="{B852E2BB-C533-49D8-AC46-AD0963179964}"/>
              </a:ext>
            </a:extLst>
          </p:cNvPr>
          <p:cNvGrpSpPr/>
          <p:nvPr/>
        </p:nvGrpSpPr>
        <p:grpSpPr>
          <a:xfrm>
            <a:off x="980669" y="3101617"/>
            <a:ext cx="360927" cy="334524"/>
            <a:chOff x="1570037" y="1341437"/>
            <a:chExt cx="4943475" cy="4576762"/>
          </a:xfrm>
          <a:solidFill>
            <a:schemeClr val="tx1"/>
          </a:solidFill>
        </p:grpSpPr>
        <p:sp>
          <p:nvSpPr>
            <p:cNvPr id="174" name="Google Shape;932;p41">
              <a:extLst>
                <a:ext uri="{FF2B5EF4-FFF2-40B4-BE49-F238E27FC236}">
                  <a16:creationId xmlns:a16="http://schemas.microsoft.com/office/drawing/2014/main" id="{D8BDCCFA-6F2E-4C50-9A15-230038C674F9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933;p41">
              <a:extLst>
                <a:ext uri="{FF2B5EF4-FFF2-40B4-BE49-F238E27FC236}">
                  <a16:creationId xmlns:a16="http://schemas.microsoft.com/office/drawing/2014/main" id="{74F18147-D379-476B-913D-07A657D2121E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934;p41">
              <a:extLst>
                <a:ext uri="{FF2B5EF4-FFF2-40B4-BE49-F238E27FC236}">
                  <a16:creationId xmlns:a16="http://schemas.microsoft.com/office/drawing/2014/main" id="{3E51CB54-B441-4A2B-B2F0-8F9B51B341E1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935;p41">
              <a:extLst>
                <a:ext uri="{FF2B5EF4-FFF2-40B4-BE49-F238E27FC236}">
                  <a16:creationId xmlns:a16="http://schemas.microsoft.com/office/drawing/2014/main" id="{B484D9D5-F2F3-43C2-93C3-6078FA9F45AC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936;p41">
              <a:extLst>
                <a:ext uri="{FF2B5EF4-FFF2-40B4-BE49-F238E27FC236}">
                  <a16:creationId xmlns:a16="http://schemas.microsoft.com/office/drawing/2014/main" id="{CFDC6195-084E-4443-A60F-C026352E14F1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937;p41">
              <a:extLst>
                <a:ext uri="{FF2B5EF4-FFF2-40B4-BE49-F238E27FC236}">
                  <a16:creationId xmlns:a16="http://schemas.microsoft.com/office/drawing/2014/main" id="{3068A839-0E93-4171-9D57-7D3E1AAF9D90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544;p40">
            <a:extLst>
              <a:ext uri="{FF2B5EF4-FFF2-40B4-BE49-F238E27FC236}">
                <a16:creationId xmlns:a16="http://schemas.microsoft.com/office/drawing/2014/main" id="{95F7FF90-3633-4825-8CBC-B028F2E03320}"/>
              </a:ext>
            </a:extLst>
          </p:cNvPr>
          <p:cNvGrpSpPr/>
          <p:nvPr/>
        </p:nvGrpSpPr>
        <p:grpSpPr>
          <a:xfrm>
            <a:off x="641293" y="2062702"/>
            <a:ext cx="346295" cy="346315"/>
            <a:chOff x="570875" y="4322250"/>
            <a:chExt cx="443300" cy="443325"/>
          </a:xfrm>
          <a:solidFill>
            <a:schemeClr val="tx1"/>
          </a:solidFill>
        </p:grpSpPr>
        <p:sp>
          <p:nvSpPr>
            <p:cNvPr id="181" name="Google Shape;545;p40">
              <a:extLst>
                <a:ext uri="{FF2B5EF4-FFF2-40B4-BE49-F238E27FC236}">
                  <a16:creationId xmlns:a16="http://schemas.microsoft.com/office/drawing/2014/main" id="{535BB1B4-346B-4BAA-8610-E9ADC0005EC0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46;p40">
              <a:extLst>
                <a:ext uri="{FF2B5EF4-FFF2-40B4-BE49-F238E27FC236}">
                  <a16:creationId xmlns:a16="http://schemas.microsoft.com/office/drawing/2014/main" id="{AC73580B-90C1-4DB3-BBFA-6BED3F6F404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47;p40">
              <a:extLst>
                <a:ext uri="{FF2B5EF4-FFF2-40B4-BE49-F238E27FC236}">
                  <a16:creationId xmlns:a16="http://schemas.microsoft.com/office/drawing/2014/main" id="{69C6A996-FF56-4F8C-AF9C-3095A38287A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48;p40">
              <a:extLst>
                <a:ext uri="{FF2B5EF4-FFF2-40B4-BE49-F238E27FC236}">
                  <a16:creationId xmlns:a16="http://schemas.microsoft.com/office/drawing/2014/main" id="{2688A971-6114-414E-8E15-6CE45674D9A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25;p21">
            <a:extLst>
              <a:ext uri="{FF2B5EF4-FFF2-40B4-BE49-F238E27FC236}">
                <a16:creationId xmlns:a16="http://schemas.microsoft.com/office/drawing/2014/main" id="{BD4055EF-9F15-4F73-93F4-47E4D8D8093C}"/>
              </a:ext>
            </a:extLst>
          </p:cNvPr>
          <p:cNvSpPr txBox="1">
            <a:spLocks/>
          </p:cNvSpPr>
          <p:nvPr/>
        </p:nvSpPr>
        <p:spPr>
          <a:xfrm>
            <a:off x="5691658" y="1418101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Setup</a:t>
            </a:r>
          </a:p>
          <a:p>
            <a:pPr marL="285750" indent="-285750">
              <a:spcBef>
                <a:spcPts val="600"/>
              </a:spcBef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Write</a:t>
            </a:r>
          </a:p>
        </p:txBody>
      </p:sp>
      <p:sp>
        <p:nvSpPr>
          <p:cNvPr id="68" name="Google Shape;86;p17">
            <a:extLst>
              <a:ext uri="{FF2B5EF4-FFF2-40B4-BE49-F238E27FC236}">
                <a16:creationId xmlns:a16="http://schemas.microsoft.com/office/drawing/2014/main" id="{C3193B2B-FADD-440C-B889-5562AD94C7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4732" y="292202"/>
            <a:ext cx="6816808" cy="9217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APK workflow basics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8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ubTitle" idx="4294967295"/>
          </p:nvPr>
        </p:nvSpPr>
        <p:spPr>
          <a:xfrm>
            <a:off x="0" y="3144838"/>
            <a:ext cx="2493963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grpSp>
        <p:nvGrpSpPr>
          <p:cNvPr id="122" name="Graphic 3">
            <a:extLst>
              <a:ext uri="{FF2B5EF4-FFF2-40B4-BE49-F238E27FC236}">
                <a16:creationId xmlns:a16="http://schemas.microsoft.com/office/drawing/2014/main" id="{028181FE-FD7E-4172-B6C1-045C24CFD2A7}"/>
              </a:ext>
            </a:extLst>
          </p:cNvPr>
          <p:cNvGrpSpPr/>
          <p:nvPr/>
        </p:nvGrpSpPr>
        <p:grpSpPr>
          <a:xfrm>
            <a:off x="568500" y="1293800"/>
            <a:ext cx="3885406" cy="3188026"/>
            <a:chOff x="2493963" y="1585868"/>
            <a:chExt cx="3885406" cy="3188026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B072C79-8453-47F5-BF0A-1D0D921543B5}"/>
                </a:ext>
              </a:extLst>
            </p:cNvPr>
            <p:cNvSpPr/>
            <p:nvPr/>
          </p:nvSpPr>
          <p:spPr>
            <a:xfrm>
              <a:off x="5581522" y="4581264"/>
              <a:ext cx="797009" cy="195073"/>
            </a:xfrm>
            <a:custGeom>
              <a:avLst/>
              <a:gdLst>
                <a:gd name="connsiteX0" fmla="*/ 796778 w 797009"/>
                <a:gd name="connsiteY0" fmla="*/ 97383 h 195073"/>
                <a:gd name="connsiteX1" fmla="*/ -228 w 797009"/>
                <a:gd name="connsiteY1" fmla="*/ 97394 h 195073"/>
                <a:gd name="connsiteX2" fmla="*/ 796778 w 797009"/>
                <a:gd name="connsiteY2" fmla="*/ 97383 h 19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009" h="195073">
                  <a:moveTo>
                    <a:pt x="796778" y="97383"/>
                  </a:moveTo>
                  <a:cubicBezTo>
                    <a:pt x="797963" y="221685"/>
                    <a:pt x="14695" y="233073"/>
                    <a:pt x="-228" y="97394"/>
                  </a:cubicBezTo>
                  <a:cubicBezTo>
                    <a:pt x="-1413" y="-26898"/>
                    <a:pt x="781855" y="-38292"/>
                    <a:pt x="796778" y="97383"/>
                  </a:cubicBezTo>
                  <a:close/>
                </a:path>
              </a:pathLst>
            </a:custGeom>
            <a:solidFill>
              <a:srgbClr val="E6E6E6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7E0158A-9D44-44BA-A8AB-51DBF2E3AEC4}"/>
                </a:ext>
              </a:extLst>
            </p:cNvPr>
            <p:cNvSpPr/>
            <p:nvPr/>
          </p:nvSpPr>
          <p:spPr>
            <a:xfrm>
              <a:off x="5707492" y="4247287"/>
              <a:ext cx="127007" cy="158756"/>
            </a:xfrm>
            <a:custGeom>
              <a:avLst/>
              <a:gdLst>
                <a:gd name="connsiteX0" fmla="*/ 58213 w 127007"/>
                <a:gd name="connsiteY0" fmla="*/ 0 h 158756"/>
                <a:gd name="connsiteX1" fmla="*/ 0 w 127007"/>
                <a:gd name="connsiteY1" fmla="*/ 31749 h 158756"/>
                <a:gd name="connsiteX2" fmla="*/ 37045 w 127007"/>
                <a:gd name="connsiteY2" fmla="*/ 153466 h 158756"/>
                <a:gd name="connsiteX3" fmla="*/ 95253 w 127007"/>
                <a:gd name="connsiteY3" fmla="*/ 158756 h 158756"/>
                <a:gd name="connsiteX4" fmla="*/ 127007 w 127007"/>
                <a:gd name="connsiteY4" fmla="*/ 89962 h 158756"/>
                <a:gd name="connsiteX5" fmla="*/ 58213 w 127007"/>
                <a:gd name="connsiteY5" fmla="*/ 0 h 15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07" h="158756">
                  <a:moveTo>
                    <a:pt x="58213" y="0"/>
                  </a:moveTo>
                  <a:lnTo>
                    <a:pt x="0" y="31749"/>
                  </a:lnTo>
                  <a:lnTo>
                    <a:pt x="37045" y="153466"/>
                  </a:lnTo>
                  <a:lnTo>
                    <a:pt x="95253" y="158756"/>
                  </a:lnTo>
                  <a:lnTo>
                    <a:pt x="127007" y="89962"/>
                  </a:lnTo>
                  <a:lnTo>
                    <a:pt x="58213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BCFF5FD-E510-4691-8A81-F254024400FA}"/>
                </a:ext>
              </a:extLst>
            </p:cNvPr>
            <p:cNvSpPr/>
            <p:nvPr/>
          </p:nvSpPr>
          <p:spPr>
            <a:xfrm>
              <a:off x="5945629" y="4490715"/>
              <a:ext cx="89962" cy="58207"/>
            </a:xfrm>
            <a:custGeom>
              <a:avLst/>
              <a:gdLst>
                <a:gd name="connsiteX0" fmla="*/ 0 w 89962"/>
                <a:gd name="connsiteY0" fmla="*/ 0 h 58207"/>
                <a:gd name="connsiteX1" fmla="*/ 0 w 89962"/>
                <a:gd name="connsiteY1" fmla="*/ 58207 h 58207"/>
                <a:gd name="connsiteX2" fmla="*/ 89962 w 89962"/>
                <a:gd name="connsiteY2" fmla="*/ 52917 h 58207"/>
                <a:gd name="connsiteX3" fmla="*/ 88709 w 89962"/>
                <a:gd name="connsiteY3" fmla="*/ 4976 h 58207"/>
                <a:gd name="connsiteX4" fmla="*/ 0 w 89962"/>
                <a:gd name="connsiteY4" fmla="*/ 0 h 5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2" h="58207">
                  <a:moveTo>
                    <a:pt x="0" y="0"/>
                  </a:moveTo>
                  <a:lnTo>
                    <a:pt x="0" y="58207"/>
                  </a:lnTo>
                  <a:lnTo>
                    <a:pt x="89962" y="52917"/>
                  </a:lnTo>
                  <a:lnTo>
                    <a:pt x="88709" y="4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5969CB3-C2DE-4BD8-91D3-0698ECEBF613}"/>
                </a:ext>
              </a:extLst>
            </p:cNvPr>
            <p:cNvSpPr/>
            <p:nvPr/>
          </p:nvSpPr>
          <p:spPr>
            <a:xfrm>
              <a:off x="5744537" y="3548748"/>
              <a:ext cx="291054" cy="979007"/>
            </a:xfrm>
            <a:custGeom>
              <a:avLst/>
              <a:gdLst>
                <a:gd name="connsiteX0" fmla="*/ 0 w 291054"/>
                <a:gd name="connsiteY0" fmla="*/ 0 h 979007"/>
                <a:gd name="connsiteX1" fmla="*/ 31749 w 291054"/>
                <a:gd name="connsiteY1" fmla="*/ 396899 h 979007"/>
                <a:gd name="connsiteX2" fmla="*/ 132298 w 291054"/>
                <a:gd name="connsiteY2" fmla="*/ 979007 h 979007"/>
                <a:gd name="connsiteX3" fmla="*/ 291054 w 291054"/>
                <a:gd name="connsiteY3" fmla="*/ 957839 h 979007"/>
                <a:gd name="connsiteX4" fmla="*/ 238137 w 291054"/>
                <a:gd name="connsiteY4" fmla="*/ 497442 h 979007"/>
                <a:gd name="connsiteX5" fmla="*/ 259305 w 291054"/>
                <a:gd name="connsiteY5" fmla="*/ 74090 h 979007"/>
                <a:gd name="connsiteX6" fmla="*/ 0 w 291054"/>
                <a:gd name="connsiteY6" fmla="*/ 0 h 97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054" h="979007">
                  <a:moveTo>
                    <a:pt x="0" y="0"/>
                  </a:moveTo>
                  <a:lnTo>
                    <a:pt x="31749" y="396899"/>
                  </a:lnTo>
                  <a:lnTo>
                    <a:pt x="132298" y="979007"/>
                  </a:lnTo>
                  <a:lnTo>
                    <a:pt x="291054" y="957839"/>
                  </a:lnTo>
                  <a:lnTo>
                    <a:pt x="238137" y="497442"/>
                  </a:lnTo>
                  <a:lnTo>
                    <a:pt x="259305" y="74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DC356AF-8D6A-44D6-8B0A-14FD494EE289}"/>
                </a:ext>
              </a:extLst>
            </p:cNvPr>
            <p:cNvSpPr/>
            <p:nvPr/>
          </p:nvSpPr>
          <p:spPr>
            <a:xfrm>
              <a:off x="5744537" y="3252403"/>
              <a:ext cx="523258" cy="1153640"/>
            </a:xfrm>
            <a:custGeom>
              <a:avLst/>
              <a:gdLst>
                <a:gd name="connsiteX0" fmla="*/ 423122 w 523258"/>
                <a:gd name="connsiteY0" fmla="*/ -146 h 1153640"/>
                <a:gd name="connsiteX1" fmla="*/ 42106 w 523258"/>
                <a:gd name="connsiteY1" fmla="*/ 5145 h 1153640"/>
                <a:gd name="connsiteX2" fmla="*/ -230 w 523258"/>
                <a:gd name="connsiteY2" fmla="*/ 296205 h 1153640"/>
                <a:gd name="connsiteX3" fmla="*/ 259075 w 523258"/>
                <a:gd name="connsiteY3" fmla="*/ 417916 h 1153640"/>
                <a:gd name="connsiteX4" fmla="*/ 322579 w 523258"/>
                <a:gd name="connsiteY4" fmla="*/ 650762 h 1153640"/>
                <a:gd name="connsiteX5" fmla="*/ -230 w 523258"/>
                <a:gd name="connsiteY5" fmla="*/ 994739 h 1153640"/>
                <a:gd name="connsiteX6" fmla="*/ 126778 w 523258"/>
                <a:gd name="connsiteY6" fmla="*/ 1153495 h 1153640"/>
                <a:gd name="connsiteX7" fmla="*/ 439000 w 523258"/>
                <a:gd name="connsiteY7" fmla="*/ 772479 h 1153640"/>
                <a:gd name="connsiteX8" fmla="*/ 507794 w 523258"/>
                <a:gd name="connsiteY8" fmla="*/ 216824 h 115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258" h="1153640">
                  <a:moveTo>
                    <a:pt x="423122" y="-146"/>
                  </a:moveTo>
                  <a:lnTo>
                    <a:pt x="42106" y="5145"/>
                  </a:lnTo>
                  <a:lnTo>
                    <a:pt x="-230" y="296205"/>
                  </a:lnTo>
                  <a:lnTo>
                    <a:pt x="259075" y="417916"/>
                  </a:lnTo>
                  <a:lnTo>
                    <a:pt x="322579" y="650762"/>
                  </a:lnTo>
                  <a:lnTo>
                    <a:pt x="-230" y="994739"/>
                  </a:lnTo>
                  <a:lnTo>
                    <a:pt x="126778" y="1153495"/>
                  </a:lnTo>
                  <a:cubicBezTo>
                    <a:pt x="126778" y="1153495"/>
                    <a:pt x="306702" y="910067"/>
                    <a:pt x="439000" y="772479"/>
                  </a:cubicBezTo>
                  <a:cubicBezTo>
                    <a:pt x="571298" y="634885"/>
                    <a:pt x="507794" y="216824"/>
                    <a:pt x="507794" y="216824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9F84F66-4941-4CCC-B516-2A486E96652A}"/>
                </a:ext>
              </a:extLst>
            </p:cNvPr>
            <p:cNvSpPr/>
            <p:nvPr/>
          </p:nvSpPr>
          <p:spPr>
            <a:xfrm>
              <a:off x="5823916" y="2268103"/>
              <a:ext cx="232845" cy="232845"/>
            </a:xfrm>
            <a:custGeom>
              <a:avLst/>
              <a:gdLst>
                <a:gd name="connsiteX0" fmla="*/ 232846 w 232845"/>
                <a:gd name="connsiteY0" fmla="*/ 116423 h 232845"/>
                <a:gd name="connsiteX1" fmla="*/ 116423 w 232845"/>
                <a:gd name="connsiteY1" fmla="*/ 232845 h 232845"/>
                <a:gd name="connsiteX2" fmla="*/ 0 w 232845"/>
                <a:gd name="connsiteY2" fmla="*/ 116423 h 232845"/>
                <a:gd name="connsiteX3" fmla="*/ 116423 w 232845"/>
                <a:gd name="connsiteY3" fmla="*/ 0 h 232845"/>
                <a:gd name="connsiteX4" fmla="*/ 232846 w 232845"/>
                <a:gd name="connsiteY4" fmla="*/ 116423 h 2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45" h="232845">
                  <a:moveTo>
                    <a:pt x="232846" y="116423"/>
                  </a:moveTo>
                  <a:cubicBezTo>
                    <a:pt x="232846" y="180721"/>
                    <a:pt x="180721" y="232845"/>
                    <a:pt x="116423" y="232845"/>
                  </a:cubicBezTo>
                  <a:cubicBezTo>
                    <a:pt x="52124" y="232845"/>
                    <a:pt x="0" y="180721"/>
                    <a:pt x="0" y="116423"/>
                  </a:cubicBezTo>
                  <a:cubicBezTo>
                    <a:pt x="0" y="52124"/>
                    <a:pt x="52124" y="0"/>
                    <a:pt x="116423" y="0"/>
                  </a:cubicBezTo>
                  <a:cubicBezTo>
                    <a:pt x="180721" y="0"/>
                    <a:pt x="232846" y="52124"/>
                    <a:pt x="232846" y="116423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ABF0139-9223-4C86-A3B5-3D3EF9B549D1}"/>
                </a:ext>
              </a:extLst>
            </p:cNvPr>
            <p:cNvSpPr/>
            <p:nvPr/>
          </p:nvSpPr>
          <p:spPr>
            <a:xfrm>
              <a:off x="5898003" y="2410984"/>
              <a:ext cx="178397" cy="296350"/>
            </a:xfrm>
            <a:custGeom>
              <a:avLst/>
              <a:gdLst>
                <a:gd name="connsiteX0" fmla="*/ -230 w 178397"/>
                <a:gd name="connsiteY0" fmla="*/ 52777 h 296350"/>
                <a:gd name="connsiteX1" fmla="*/ -230 w 178397"/>
                <a:gd name="connsiteY1" fmla="*/ 169197 h 296350"/>
                <a:gd name="connsiteX2" fmla="*/ 79146 w 178397"/>
                <a:gd name="connsiteY2" fmla="*/ 296204 h 296350"/>
                <a:gd name="connsiteX3" fmla="*/ 174404 w 178397"/>
                <a:gd name="connsiteY3" fmla="*/ 185074 h 296350"/>
                <a:gd name="connsiteX4" fmla="*/ 142650 w 178397"/>
                <a:gd name="connsiteY4" fmla="*/ -146 h 29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97" h="296350">
                  <a:moveTo>
                    <a:pt x="-230" y="52777"/>
                  </a:moveTo>
                  <a:lnTo>
                    <a:pt x="-230" y="169197"/>
                  </a:lnTo>
                  <a:lnTo>
                    <a:pt x="79146" y="296204"/>
                  </a:lnTo>
                  <a:cubicBezTo>
                    <a:pt x="79146" y="296204"/>
                    <a:pt x="200863" y="206242"/>
                    <a:pt x="174404" y="185074"/>
                  </a:cubicBezTo>
                  <a:cubicBezTo>
                    <a:pt x="147946" y="163907"/>
                    <a:pt x="142650" y="-146"/>
                    <a:pt x="142650" y="-146"/>
                  </a:cubicBezTo>
                  <a:close/>
                </a:path>
              </a:pathLst>
            </a:custGeom>
            <a:solidFill>
              <a:srgbClr val="9F616A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57817E4-2B18-40D5-A212-A93070AC16E4}"/>
                </a:ext>
              </a:extLst>
            </p:cNvPr>
            <p:cNvSpPr/>
            <p:nvPr/>
          </p:nvSpPr>
          <p:spPr>
            <a:xfrm>
              <a:off x="5818622" y="2536230"/>
              <a:ext cx="322808" cy="779671"/>
            </a:xfrm>
            <a:custGeom>
              <a:avLst/>
              <a:gdLst>
                <a:gd name="connsiteX0" fmla="*/ 79381 w 322808"/>
                <a:gd name="connsiteY0" fmla="*/ 22930 h 779671"/>
                <a:gd name="connsiteX1" fmla="*/ 0 w 322808"/>
                <a:gd name="connsiteY1" fmla="*/ 118182 h 779671"/>
                <a:gd name="connsiteX2" fmla="*/ 31755 w 322808"/>
                <a:gd name="connsiteY2" fmla="*/ 779672 h 779671"/>
                <a:gd name="connsiteX3" fmla="*/ 280473 w 322808"/>
                <a:gd name="connsiteY3" fmla="*/ 774381 h 779671"/>
                <a:gd name="connsiteX4" fmla="*/ 322809 w 322808"/>
                <a:gd name="connsiteY4" fmla="*/ 197563 h 779671"/>
                <a:gd name="connsiteX5" fmla="*/ 269892 w 322808"/>
                <a:gd name="connsiteY5" fmla="*/ 49388 h 779671"/>
                <a:gd name="connsiteX6" fmla="*/ 233591 w 322808"/>
                <a:gd name="connsiteY6" fmla="*/ 0 h 779671"/>
                <a:gd name="connsiteX7" fmla="*/ 169343 w 322808"/>
                <a:gd name="connsiteY7" fmla="*/ 97015 h 779671"/>
                <a:gd name="connsiteX8" fmla="*/ 79381 w 322808"/>
                <a:gd name="connsiteY8" fmla="*/ 22930 h 7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808" h="779671">
                  <a:moveTo>
                    <a:pt x="79381" y="22930"/>
                  </a:moveTo>
                  <a:lnTo>
                    <a:pt x="0" y="118182"/>
                  </a:lnTo>
                  <a:lnTo>
                    <a:pt x="31755" y="779672"/>
                  </a:lnTo>
                  <a:lnTo>
                    <a:pt x="280473" y="774381"/>
                  </a:lnTo>
                  <a:lnTo>
                    <a:pt x="322809" y="197563"/>
                  </a:lnTo>
                  <a:lnTo>
                    <a:pt x="269892" y="49388"/>
                  </a:lnTo>
                  <a:lnTo>
                    <a:pt x="233591" y="0"/>
                  </a:lnTo>
                  <a:lnTo>
                    <a:pt x="169343" y="97015"/>
                  </a:lnTo>
                  <a:lnTo>
                    <a:pt x="79381" y="22930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9DB8F-DA36-46E8-B2FC-F3DC44B16B63}"/>
                </a:ext>
              </a:extLst>
            </p:cNvPr>
            <p:cNvSpPr/>
            <p:nvPr/>
          </p:nvSpPr>
          <p:spPr>
            <a:xfrm>
              <a:off x="5591072" y="2664999"/>
              <a:ext cx="179924" cy="809664"/>
            </a:xfrm>
            <a:custGeom>
              <a:avLst/>
              <a:gdLst>
                <a:gd name="connsiteX0" fmla="*/ 179694 w 179924"/>
                <a:gd name="connsiteY0" fmla="*/ 237991 h 809664"/>
                <a:gd name="connsiteX1" fmla="*/ 121482 w 179924"/>
                <a:gd name="connsiteY1" fmla="*/ 460251 h 809664"/>
                <a:gd name="connsiteX2" fmla="*/ 179694 w 179924"/>
                <a:gd name="connsiteY2" fmla="*/ 682517 h 809664"/>
                <a:gd name="connsiteX3" fmla="*/ 84436 w 179924"/>
                <a:gd name="connsiteY3" fmla="*/ 809518 h 809664"/>
                <a:gd name="connsiteX4" fmla="*/ -230 w 179924"/>
                <a:gd name="connsiteY4" fmla="*/ 407334 h 809664"/>
                <a:gd name="connsiteX5" fmla="*/ 68565 w 179924"/>
                <a:gd name="connsiteY5" fmla="*/ 42190 h 809664"/>
                <a:gd name="connsiteX6" fmla="*/ 84436 w 179924"/>
                <a:gd name="connsiteY6" fmla="*/ -146 h 809664"/>
                <a:gd name="connsiteX7" fmla="*/ 126772 w 179924"/>
                <a:gd name="connsiteY7" fmla="*/ 5145 h 8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924" h="809664">
                  <a:moveTo>
                    <a:pt x="179694" y="237991"/>
                  </a:moveTo>
                  <a:lnTo>
                    <a:pt x="121482" y="460251"/>
                  </a:lnTo>
                  <a:lnTo>
                    <a:pt x="179694" y="682517"/>
                  </a:lnTo>
                  <a:lnTo>
                    <a:pt x="84436" y="809518"/>
                  </a:lnTo>
                  <a:lnTo>
                    <a:pt x="-230" y="407334"/>
                  </a:lnTo>
                  <a:cubicBezTo>
                    <a:pt x="-230" y="407334"/>
                    <a:pt x="63274" y="79235"/>
                    <a:pt x="68565" y="42190"/>
                  </a:cubicBezTo>
                  <a:cubicBezTo>
                    <a:pt x="73855" y="5145"/>
                    <a:pt x="84436" y="-146"/>
                    <a:pt x="84436" y="-146"/>
                  </a:cubicBezTo>
                  <a:lnTo>
                    <a:pt x="126772" y="514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C9BB6D2-05DA-4E19-B4FA-62F4A10CA884}"/>
                </a:ext>
              </a:extLst>
            </p:cNvPr>
            <p:cNvSpPr/>
            <p:nvPr/>
          </p:nvSpPr>
          <p:spPr>
            <a:xfrm>
              <a:off x="6194348" y="2664993"/>
              <a:ext cx="174633" cy="762043"/>
            </a:xfrm>
            <a:custGeom>
              <a:avLst/>
              <a:gdLst>
                <a:gd name="connsiteX0" fmla="*/ 0 w 174633"/>
                <a:gd name="connsiteY0" fmla="*/ 322809 h 762043"/>
                <a:gd name="connsiteX1" fmla="*/ 37045 w 174633"/>
                <a:gd name="connsiteY1" fmla="*/ 391608 h 762043"/>
                <a:gd name="connsiteX2" fmla="*/ 47632 w 174633"/>
                <a:gd name="connsiteY2" fmla="*/ 508029 h 762043"/>
                <a:gd name="connsiteX3" fmla="*/ 26464 w 174633"/>
                <a:gd name="connsiteY3" fmla="*/ 640327 h 762043"/>
                <a:gd name="connsiteX4" fmla="*/ 100549 w 174633"/>
                <a:gd name="connsiteY4" fmla="*/ 762043 h 762043"/>
                <a:gd name="connsiteX5" fmla="*/ 174634 w 174633"/>
                <a:gd name="connsiteY5" fmla="*/ 428648 h 762043"/>
                <a:gd name="connsiteX6" fmla="*/ 95258 w 174633"/>
                <a:gd name="connsiteY6" fmla="*/ 0 h 762043"/>
                <a:gd name="connsiteX7" fmla="*/ 63504 w 174633"/>
                <a:gd name="connsiteY7" fmla="*/ 0 h 762043"/>
                <a:gd name="connsiteX8" fmla="*/ 0 w 174633"/>
                <a:gd name="connsiteY8" fmla="*/ 322809 h 76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633" h="762043">
                  <a:moveTo>
                    <a:pt x="0" y="322809"/>
                  </a:moveTo>
                  <a:lnTo>
                    <a:pt x="37045" y="391608"/>
                  </a:lnTo>
                  <a:lnTo>
                    <a:pt x="47632" y="508029"/>
                  </a:lnTo>
                  <a:lnTo>
                    <a:pt x="26464" y="640327"/>
                  </a:lnTo>
                  <a:lnTo>
                    <a:pt x="100549" y="762043"/>
                  </a:lnTo>
                  <a:lnTo>
                    <a:pt x="174634" y="428648"/>
                  </a:lnTo>
                  <a:lnTo>
                    <a:pt x="95258" y="0"/>
                  </a:lnTo>
                  <a:lnTo>
                    <a:pt x="63504" y="0"/>
                  </a:lnTo>
                  <a:lnTo>
                    <a:pt x="0" y="322809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BE6B57F-9690-4889-8CA6-2B8E0B84C7A7}"/>
                </a:ext>
              </a:extLst>
            </p:cNvPr>
            <p:cNvSpPr/>
            <p:nvPr/>
          </p:nvSpPr>
          <p:spPr>
            <a:xfrm>
              <a:off x="5635289" y="4241997"/>
              <a:ext cx="183332" cy="423766"/>
            </a:xfrm>
            <a:custGeom>
              <a:avLst/>
              <a:gdLst>
                <a:gd name="connsiteX0" fmla="*/ 109018 w 183332"/>
                <a:gd name="connsiteY0" fmla="*/ -146 h 423766"/>
                <a:gd name="connsiteX1" fmla="*/ 8470 w 183332"/>
                <a:gd name="connsiteY1" fmla="*/ 26313 h 423766"/>
                <a:gd name="connsiteX2" fmla="*/ 24347 w 183332"/>
                <a:gd name="connsiteY2" fmla="*/ 132152 h 423766"/>
                <a:gd name="connsiteX3" fmla="*/ 56096 w 183332"/>
                <a:gd name="connsiteY3" fmla="*/ 296199 h 423766"/>
                <a:gd name="connsiteX4" fmla="*/ 146058 w 183332"/>
                <a:gd name="connsiteY4" fmla="*/ 423206 h 423766"/>
                <a:gd name="connsiteX5" fmla="*/ 161935 w 183332"/>
                <a:gd name="connsiteY5" fmla="*/ 237991 h 423766"/>
                <a:gd name="connsiteX6" fmla="*/ 183103 w 183332"/>
                <a:gd name="connsiteY6" fmla="*/ 153320 h 423766"/>
                <a:gd name="connsiteX7" fmla="*/ 151354 w 183332"/>
                <a:gd name="connsiteY7" fmla="*/ 142733 h 423766"/>
                <a:gd name="connsiteX8" fmla="*/ 109018 w 183332"/>
                <a:gd name="connsiteY8" fmla="*/ -146 h 42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332" h="423766">
                  <a:moveTo>
                    <a:pt x="109018" y="-146"/>
                  </a:moveTo>
                  <a:cubicBezTo>
                    <a:pt x="109018" y="-146"/>
                    <a:pt x="34928" y="21022"/>
                    <a:pt x="8470" y="26313"/>
                  </a:cubicBezTo>
                  <a:cubicBezTo>
                    <a:pt x="-17989" y="31603"/>
                    <a:pt x="24347" y="132152"/>
                    <a:pt x="24347" y="132152"/>
                  </a:cubicBezTo>
                  <a:cubicBezTo>
                    <a:pt x="24347" y="132152"/>
                    <a:pt x="50805" y="269740"/>
                    <a:pt x="56096" y="296199"/>
                  </a:cubicBezTo>
                  <a:cubicBezTo>
                    <a:pt x="61387" y="322663"/>
                    <a:pt x="98432" y="412625"/>
                    <a:pt x="146058" y="423206"/>
                  </a:cubicBezTo>
                  <a:cubicBezTo>
                    <a:pt x="193690" y="433793"/>
                    <a:pt x="161935" y="237991"/>
                    <a:pt x="161935" y="237991"/>
                  </a:cubicBezTo>
                  <a:cubicBezTo>
                    <a:pt x="161935" y="237991"/>
                    <a:pt x="183103" y="174488"/>
                    <a:pt x="183103" y="153320"/>
                  </a:cubicBezTo>
                  <a:cubicBezTo>
                    <a:pt x="183103" y="132152"/>
                    <a:pt x="151354" y="142733"/>
                    <a:pt x="151354" y="142733"/>
                  </a:cubicBezTo>
                  <a:cubicBezTo>
                    <a:pt x="66683" y="132152"/>
                    <a:pt x="109018" y="-146"/>
                    <a:pt x="109018" y="-146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D02C4E-07F8-4E8A-808E-240970009F8A}"/>
                </a:ext>
              </a:extLst>
            </p:cNvPr>
            <p:cNvSpPr/>
            <p:nvPr/>
          </p:nvSpPr>
          <p:spPr>
            <a:xfrm>
              <a:off x="5918471" y="4521928"/>
              <a:ext cx="145930" cy="170990"/>
            </a:xfrm>
            <a:custGeom>
              <a:avLst/>
              <a:gdLst>
                <a:gd name="connsiteX0" fmla="*/ 470 w 145930"/>
                <a:gd name="connsiteY0" fmla="*/ 127403 h 170990"/>
                <a:gd name="connsiteX1" fmla="*/ 79845 w 145930"/>
                <a:gd name="connsiteY1" fmla="*/ 169738 h 170990"/>
                <a:gd name="connsiteX2" fmla="*/ 143349 w 145930"/>
                <a:gd name="connsiteY2" fmla="*/ 111525 h 170990"/>
                <a:gd name="connsiteX3" fmla="*/ 122181 w 145930"/>
                <a:gd name="connsiteY3" fmla="*/ 16267 h 170990"/>
                <a:gd name="connsiteX4" fmla="*/ 21638 w 145930"/>
                <a:gd name="connsiteY4" fmla="*/ 26854 h 170990"/>
                <a:gd name="connsiteX5" fmla="*/ 470 w 145930"/>
                <a:gd name="connsiteY5" fmla="*/ 127403 h 17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0" h="170990">
                  <a:moveTo>
                    <a:pt x="470" y="127403"/>
                  </a:moveTo>
                  <a:cubicBezTo>
                    <a:pt x="5760" y="159152"/>
                    <a:pt x="-4821" y="159152"/>
                    <a:pt x="79845" y="169738"/>
                  </a:cubicBezTo>
                  <a:cubicBezTo>
                    <a:pt x="164517" y="180320"/>
                    <a:pt x="143349" y="111525"/>
                    <a:pt x="143349" y="111525"/>
                  </a:cubicBezTo>
                  <a:cubicBezTo>
                    <a:pt x="139810" y="79094"/>
                    <a:pt x="132710" y="47151"/>
                    <a:pt x="122181" y="16267"/>
                  </a:cubicBezTo>
                  <a:cubicBezTo>
                    <a:pt x="106309" y="-26063"/>
                    <a:pt x="21638" y="26854"/>
                    <a:pt x="21638" y="26854"/>
                  </a:cubicBezTo>
                  <a:cubicBezTo>
                    <a:pt x="21638" y="26854"/>
                    <a:pt x="-4821" y="95648"/>
                    <a:pt x="470" y="127403"/>
                  </a:cubicBez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87E4F7D-24EC-46FE-B8EB-DA6131C982BD}"/>
                </a:ext>
              </a:extLst>
            </p:cNvPr>
            <p:cNvSpPr/>
            <p:nvPr/>
          </p:nvSpPr>
          <p:spPr>
            <a:xfrm>
              <a:off x="5802745" y="2204095"/>
              <a:ext cx="280696" cy="257650"/>
            </a:xfrm>
            <a:custGeom>
              <a:avLst/>
              <a:gdLst>
                <a:gd name="connsiteX0" fmla="*/ 238049 w 280696"/>
                <a:gd name="connsiteY0" fmla="*/ 210440 h 257650"/>
                <a:gd name="connsiteX1" fmla="*/ 240807 w 280696"/>
                <a:gd name="connsiteY1" fmla="*/ 257505 h 257650"/>
                <a:gd name="connsiteX2" fmla="*/ 280243 w 280696"/>
                <a:gd name="connsiteY2" fmla="*/ 100904 h 257650"/>
                <a:gd name="connsiteX3" fmla="*/ 142655 w 280696"/>
                <a:gd name="connsiteY3" fmla="*/ 360 h 257650"/>
                <a:gd name="connsiteX4" fmla="*/ -230 w 280696"/>
                <a:gd name="connsiteY4" fmla="*/ 74445 h 257650"/>
                <a:gd name="connsiteX5" fmla="*/ 132068 w 280696"/>
                <a:gd name="connsiteY5" fmla="*/ 95613 h 257650"/>
                <a:gd name="connsiteX6" fmla="*/ 184991 w 280696"/>
                <a:gd name="connsiteY6" fmla="*/ 174994 h 257650"/>
                <a:gd name="connsiteX7" fmla="*/ 206158 w 280696"/>
                <a:gd name="connsiteY7" fmla="*/ 180285 h 2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696" h="257650">
                  <a:moveTo>
                    <a:pt x="238049" y="210440"/>
                  </a:moveTo>
                  <a:lnTo>
                    <a:pt x="240807" y="257505"/>
                  </a:lnTo>
                  <a:cubicBezTo>
                    <a:pt x="240807" y="257505"/>
                    <a:pt x="274953" y="180285"/>
                    <a:pt x="280243" y="100904"/>
                  </a:cubicBezTo>
                  <a:cubicBezTo>
                    <a:pt x="285539" y="21528"/>
                    <a:pt x="195572" y="5651"/>
                    <a:pt x="142655" y="360"/>
                  </a:cubicBezTo>
                  <a:cubicBezTo>
                    <a:pt x="89738" y="-4935"/>
                    <a:pt x="-230" y="32110"/>
                    <a:pt x="-230" y="74445"/>
                  </a:cubicBezTo>
                  <a:cubicBezTo>
                    <a:pt x="-230" y="116781"/>
                    <a:pt x="95028" y="106200"/>
                    <a:pt x="132068" y="95613"/>
                  </a:cubicBezTo>
                  <a:cubicBezTo>
                    <a:pt x="169113" y="85032"/>
                    <a:pt x="184991" y="174994"/>
                    <a:pt x="184991" y="174994"/>
                  </a:cubicBezTo>
                  <a:lnTo>
                    <a:pt x="206158" y="180285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DAE723-9831-4C85-BF7D-034F65EE86EA}"/>
                </a:ext>
              </a:extLst>
            </p:cNvPr>
            <p:cNvSpPr/>
            <p:nvPr/>
          </p:nvSpPr>
          <p:spPr>
            <a:xfrm>
              <a:off x="5866768" y="2559159"/>
              <a:ext cx="121197" cy="137588"/>
            </a:xfrm>
            <a:custGeom>
              <a:avLst/>
              <a:gdLst>
                <a:gd name="connsiteX0" fmla="*/ 0 w 121197"/>
                <a:gd name="connsiteY0" fmla="*/ 37475 h 137588"/>
                <a:gd name="connsiteX1" fmla="*/ 31235 w 121197"/>
                <a:gd name="connsiteY1" fmla="*/ 0 h 137588"/>
                <a:gd name="connsiteX2" fmla="*/ 121197 w 121197"/>
                <a:gd name="connsiteY2" fmla="*/ 74085 h 137588"/>
                <a:gd name="connsiteX3" fmla="*/ 31235 w 121197"/>
                <a:gd name="connsiteY3" fmla="*/ 137589 h 137588"/>
                <a:gd name="connsiteX4" fmla="*/ 0 w 121197"/>
                <a:gd name="connsiteY4" fmla="*/ 37475 h 13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97" h="137588">
                  <a:moveTo>
                    <a:pt x="0" y="37475"/>
                  </a:moveTo>
                  <a:lnTo>
                    <a:pt x="31235" y="0"/>
                  </a:lnTo>
                  <a:lnTo>
                    <a:pt x="121197" y="74085"/>
                  </a:lnTo>
                  <a:lnTo>
                    <a:pt x="31235" y="137589"/>
                  </a:lnTo>
                  <a:lnTo>
                    <a:pt x="0" y="37475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A6D6AE4-F80B-47A6-A0A4-19C83EDADA13}"/>
                </a:ext>
              </a:extLst>
            </p:cNvPr>
            <p:cNvSpPr/>
            <p:nvPr/>
          </p:nvSpPr>
          <p:spPr>
            <a:xfrm>
              <a:off x="5987965" y="2537991"/>
              <a:ext cx="100548" cy="153465"/>
            </a:xfrm>
            <a:custGeom>
              <a:avLst/>
              <a:gdLst>
                <a:gd name="connsiteX0" fmla="*/ 100549 w 100548"/>
                <a:gd name="connsiteY0" fmla="*/ 47626 h 153465"/>
                <a:gd name="connsiteX1" fmla="*/ 63504 w 100548"/>
                <a:gd name="connsiteY1" fmla="*/ 0 h 153465"/>
                <a:gd name="connsiteX2" fmla="*/ 0 w 100548"/>
                <a:gd name="connsiteY2" fmla="*/ 95253 h 153465"/>
                <a:gd name="connsiteX3" fmla="*/ 79381 w 100548"/>
                <a:gd name="connsiteY3" fmla="*/ 153466 h 153465"/>
                <a:gd name="connsiteX4" fmla="*/ 100549 w 100548"/>
                <a:gd name="connsiteY4" fmla="*/ 47626 h 15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48" h="153465">
                  <a:moveTo>
                    <a:pt x="100549" y="47626"/>
                  </a:moveTo>
                  <a:lnTo>
                    <a:pt x="63504" y="0"/>
                  </a:lnTo>
                  <a:lnTo>
                    <a:pt x="0" y="95253"/>
                  </a:lnTo>
                  <a:lnTo>
                    <a:pt x="79381" y="153466"/>
                  </a:lnTo>
                  <a:lnTo>
                    <a:pt x="100549" y="47626"/>
                  </a:ln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29E94A8-1658-4905-A14D-41596252B2EA}"/>
                </a:ext>
              </a:extLst>
            </p:cNvPr>
            <p:cNvSpPr/>
            <p:nvPr/>
          </p:nvSpPr>
          <p:spPr>
            <a:xfrm>
              <a:off x="5681034" y="2551221"/>
              <a:ext cx="632007" cy="981716"/>
            </a:xfrm>
            <a:custGeom>
              <a:avLst/>
              <a:gdLst>
                <a:gd name="connsiteX0" fmla="*/ 73855 w 632007"/>
                <a:gd name="connsiteY0" fmla="*/ 425854 h 981716"/>
                <a:gd name="connsiteX1" fmla="*/ 95023 w 632007"/>
                <a:gd name="connsiteY1" fmla="*/ 626952 h 981716"/>
                <a:gd name="connsiteX2" fmla="*/ 52687 w 632007"/>
                <a:gd name="connsiteY2" fmla="*/ 748663 h 981716"/>
                <a:gd name="connsiteX3" fmla="*/ 26229 w 632007"/>
                <a:gd name="connsiteY3" fmla="*/ 865089 h 981716"/>
                <a:gd name="connsiteX4" fmla="*/ 132068 w 632007"/>
                <a:gd name="connsiteY4" fmla="*/ 981509 h 981716"/>
                <a:gd name="connsiteX5" fmla="*/ 327870 w 632007"/>
                <a:gd name="connsiteY5" fmla="*/ 648120 h 981716"/>
                <a:gd name="connsiteX6" fmla="*/ 354328 w 632007"/>
                <a:gd name="connsiteY6" fmla="*/ 764540 h 981716"/>
                <a:gd name="connsiteX7" fmla="*/ 544839 w 632007"/>
                <a:gd name="connsiteY7" fmla="*/ 976219 h 981716"/>
                <a:gd name="connsiteX8" fmla="*/ 624220 w 632007"/>
                <a:gd name="connsiteY8" fmla="*/ 886257 h 981716"/>
                <a:gd name="connsiteX9" fmla="*/ 550130 w 632007"/>
                <a:gd name="connsiteY9" fmla="*/ 722204 h 981716"/>
                <a:gd name="connsiteX10" fmla="*/ 518380 w 632007"/>
                <a:gd name="connsiteY10" fmla="*/ 611074 h 981716"/>
                <a:gd name="connsiteX11" fmla="*/ 528962 w 632007"/>
                <a:gd name="connsiteY11" fmla="*/ 473486 h 981716"/>
                <a:gd name="connsiteX12" fmla="*/ 603052 w 632007"/>
                <a:gd name="connsiteY12" fmla="*/ 113632 h 981716"/>
                <a:gd name="connsiteX13" fmla="*/ 383435 w 632007"/>
                <a:gd name="connsiteY13" fmla="*/ -146 h 981716"/>
                <a:gd name="connsiteX14" fmla="*/ 407250 w 632007"/>
                <a:gd name="connsiteY14" fmla="*/ 304143 h 981716"/>
                <a:gd name="connsiteX15" fmla="*/ 327870 w 632007"/>
                <a:gd name="connsiteY15" fmla="*/ 542280 h 981716"/>
                <a:gd name="connsiteX16" fmla="*/ 208801 w 632007"/>
                <a:gd name="connsiteY16" fmla="*/ 15732 h 981716"/>
                <a:gd name="connsiteX17" fmla="*/ 169113 w 632007"/>
                <a:gd name="connsiteY17" fmla="*/ 44838 h 981716"/>
                <a:gd name="connsiteX18" fmla="*/ -230 w 632007"/>
                <a:gd name="connsiteY18" fmla="*/ 113632 h 9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2007" h="981716">
                  <a:moveTo>
                    <a:pt x="73855" y="425854"/>
                  </a:moveTo>
                  <a:lnTo>
                    <a:pt x="95023" y="626952"/>
                  </a:lnTo>
                  <a:lnTo>
                    <a:pt x="52687" y="748663"/>
                  </a:lnTo>
                  <a:lnTo>
                    <a:pt x="26229" y="865089"/>
                  </a:lnTo>
                  <a:cubicBezTo>
                    <a:pt x="26229" y="865089"/>
                    <a:pt x="26229" y="976219"/>
                    <a:pt x="132068" y="981509"/>
                  </a:cubicBezTo>
                  <a:cubicBezTo>
                    <a:pt x="237908" y="986800"/>
                    <a:pt x="327870" y="648120"/>
                    <a:pt x="327870" y="648120"/>
                  </a:cubicBezTo>
                  <a:cubicBezTo>
                    <a:pt x="327870" y="648120"/>
                    <a:pt x="343747" y="722204"/>
                    <a:pt x="354328" y="764540"/>
                  </a:cubicBezTo>
                  <a:cubicBezTo>
                    <a:pt x="364915" y="806876"/>
                    <a:pt x="544839" y="976219"/>
                    <a:pt x="544839" y="976219"/>
                  </a:cubicBezTo>
                  <a:cubicBezTo>
                    <a:pt x="544839" y="976219"/>
                    <a:pt x="587175" y="970928"/>
                    <a:pt x="624220" y="886257"/>
                  </a:cubicBezTo>
                  <a:cubicBezTo>
                    <a:pt x="661259" y="801585"/>
                    <a:pt x="550130" y="722204"/>
                    <a:pt x="550130" y="722204"/>
                  </a:cubicBezTo>
                  <a:lnTo>
                    <a:pt x="518380" y="611074"/>
                  </a:lnTo>
                  <a:lnTo>
                    <a:pt x="528962" y="473486"/>
                  </a:lnTo>
                  <a:lnTo>
                    <a:pt x="603052" y="113632"/>
                  </a:lnTo>
                  <a:lnTo>
                    <a:pt x="383435" y="-146"/>
                  </a:lnTo>
                  <a:lnTo>
                    <a:pt x="407250" y="304143"/>
                  </a:lnTo>
                  <a:lnTo>
                    <a:pt x="327870" y="542280"/>
                  </a:lnTo>
                  <a:lnTo>
                    <a:pt x="208801" y="15732"/>
                  </a:lnTo>
                  <a:lnTo>
                    <a:pt x="169113" y="44838"/>
                  </a:lnTo>
                  <a:lnTo>
                    <a:pt x="-230" y="113632"/>
                  </a:lnTo>
                  <a:close/>
                </a:path>
              </a:pathLst>
            </a:custGeom>
            <a:solidFill>
              <a:srgbClr val="2F2E4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AB742B9-1C0F-4EE0-9530-A01428AD0673}"/>
                </a:ext>
              </a:extLst>
            </p:cNvPr>
            <p:cNvSpPr/>
            <p:nvPr/>
          </p:nvSpPr>
          <p:spPr>
            <a:xfrm>
              <a:off x="2677484" y="1806539"/>
              <a:ext cx="1971542" cy="1971096"/>
            </a:xfrm>
            <a:custGeom>
              <a:avLst/>
              <a:gdLst>
                <a:gd name="connsiteX0" fmla="*/ 985982 w 1971542"/>
                <a:gd name="connsiteY0" fmla="*/ 1970951 h 1971096"/>
                <a:gd name="connsiteX1" fmla="*/ 954542 w 1971542"/>
                <a:gd name="connsiteY1" fmla="*/ 1970474 h 1971096"/>
                <a:gd name="connsiteX2" fmla="*/ 954862 w 1971542"/>
                <a:gd name="connsiteY2" fmla="*/ 1959992 h 1971096"/>
                <a:gd name="connsiteX3" fmla="*/ 985987 w 1971542"/>
                <a:gd name="connsiteY3" fmla="*/ 1960464 h 1971096"/>
                <a:gd name="connsiteX4" fmla="*/ 1017380 w 1971542"/>
                <a:gd name="connsiteY4" fmla="*/ 1959955 h 1971096"/>
                <a:gd name="connsiteX5" fmla="*/ 1017721 w 1971542"/>
                <a:gd name="connsiteY5" fmla="*/ 1970437 h 1971096"/>
                <a:gd name="connsiteX6" fmla="*/ 985982 w 1971542"/>
                <a:gd name="connsiteY6" fmla="*/ 1970951 h 1971096"/>
                <a:gd name="connsiteX7" fmla="*/ 891500 w 1971542"/>
                <a:gd name="connsiteY7" fmla="*/ 1966520 h 1971096"/>
                <a:gd name="connsiteX8" fmla="*/ 828841 w 1971542"/>
                <a:gd name="connsiteY8" fmla="*/ 1958566 h 1971096"/>
                <a:gd name="connsiteX9" fmla="*/ 830492 w 1971542"/>
                <a:gd name="connsiteY9" fmla="*/ 1948210 h 1971096"/>
                <a:gd name="connsiteX10" fmla="*/ 892491 w 1971542"/>
                <a:gd name="connsiteY10" fmla="*/ 1956086 h 1971096"/>
                <a:gd name="connsiteX11" fmla="*/ 1080752 w 1971542"/>
                <a:gd name="connsiteY11" fmla="*/ 1966410 h 1971096"/>
                <a:gd name="connsiteX12" fmla="*/ 1079751 w 1971542"/>
                <a:gd name="connsiteY12" fmla="*/ 1955976 h 1971096"/>
                <a:gd name="connsiteX13" fmla="*/ 1141739 w 1971542"/>
                <a:gd name="connsiteY13" fmla="*/ 1948021 h 1971096"/>
                <a:gd name="connsiteX14" fmla="*/ 1143407 w 1971542"/>
                <a:gd name="connsiteY14" fmla="*/ 1958377 h 1971096"/>
                <a:gd name="connsiteX15" fmla="*/ 1080752 w 1971542"/>
                <a:gd name="connsiteY15" fmla="*/ 1966410 h 1971096"/>
                <a:gd name="connsiteX16" fmla="*/ 766810 w 1971542"/>
                <a:gd name="connsiteY16" fmla="*/ 1946600 h 1971096"/>
                <a:gd name="connsiteX17" fmla="*/ 705682 w 1971542"/>
                <a:gd name="connsiteY17" fmla="*/ 1930655 h 1971096"/>
                <a:gd name="connsiteX18" fmla="*/ 708655 w 1971542"/>
                <a:gd name="connsiteY18" fmla="*/ 1920598 h 1971096"/>
                <a:gd name="connsiteX19" fmla="*/ 769128 w 1971542"/>
                <a:gd name="connsiteY19" fmla="*/ 1936365 h 1971096"/>
                <a:gd name="connsiteX20" fmla="*/ 1205421 w 1971542"/>
                <a:gd name="connsiteY20" fmla="*/ 1946338 h 1971096"/>
                <a:gd name="connsiteX21" fmla="*/ 1203088 w 1971542"/>
                <a:gd name="connsiteY21" fmla="*/ 1936119 h 1971096"/>
                <a:gd name="connsiteX22" fmla="*/ 1263545 w 1971542"/>
                <a:gd name="connsiteY22" fmla="*/ 1920268 h 1971096"/>
                <a:gd name="connsiteX23" fmla="*/ 1266528 w 1971542"/>
                <a:gd name="connsiteY23" fmla="*/ 1930325 h 1971096"/>
                <a:gd name="connsiteX24" fmla="*/ 1205416 w 1971542"/>
                <a:gd name="connsiteY24" fmla="*/ 1946338 h 1971096"/>
                <a:gd name="connsiteX25" fmla="*/ 645702 w 1971542"/>
                <a:gd name="connsiteY25" fmla="*/ 1910803 h 1971096"/>
                <a:gd name="connsiteX26" fmla="*/ 587049 w 1971542"/>
                <a:gd name="connsiteY26" fmla="*/ 1887087 h 1971096"/>
                <a:gd name="connsiteX27" fmla="*/ 591291 w 1971542"/>
                <a:gd name="connsiteY27" fmla="*/ 1877502 h 1971096"/>
                <a:gd name="connsiteX28" fmla="*/ 649320 w 1971542"/>
                <a:gd name="connsiteY28" fmla="*/ 1900961 h 1971096"/>
                <a:gd name="connsiteX29" fmla="*/ 1326477 w 1971542"/>
                <a:gd name="connsiteY29" fmla="*/ 1910394 h 1971096"/>
                <a:gd name="connsiteX30" fmla="*/ 1322853 w 1971542"/>
                <a:gd name="connsiteY30" fmla="*/ 1900552 h 1971096"/>
                <a:gd name="connsiteX31" fmla="*/ 1380678 w 1971542"/>
                <a:gd name="connsiteY31" fmla="*/ 1877104 h 1971096"/>
                <a:gd name="connsiteX32" fmla="*/ 1384931 w 1971542"/>
                <a:gd name="connsiteY32" fmla="*/ 1886689 h 1971096"/>
                <a:gd name="connsiteX33" fmla="*/ 1326477 w 1971542"/>
                <a:gd name="connsiteY33" fmla="*/ 1910394 h 1971096"/>
                <a:gd name="connsiteX34" fmla="*/ 530063 w 1971542"/>
                <a:gd name="connsiteY34" fmla="*/ 1859643 h 1971096"/>
                <a:gd name="connsiteX35" fmla="*/ 474975 w 1971542"/>
                <a:gd name="connsiteY35" fmla="*/ 1828602 h 1971096"/>
                <a:gd name="connsiteX36" fmla="*/ 480413 w 1971542"/>
                <a:gd name="connsiteY36" fmla="*/ 1819630 h 1971096"/>
                <a:gd name="connsiteX37" fmla="*/ 534913 w 1971542"/>
                <a:gd name="connsiteY37" fmla="*/ 1850341 h 1971096"/>
                <a:gd name="connsiteX38" fmla="*/ 1441759 w 1971542"/>
                <a:gd name="connsiteY38" fmla="*/ 1859255 h 1971096"/>
                <a:gd name="connsiteX39" fmla="*/ 1436904 w 1971542"/>
                <a:gd name="connsiteY39" fmla="*/ 1849963 h 1971096"/>
                <a:gd name="connsiteX40" fmla="*/ 1491274 w 1971542"/>
                <a:gd name="connsiteY40" fmla="*/ 1819263 h 1971096"/>
                <a:gd name="connsiteX41" fmla="*/ 1496721 w 1971542"/>
                <a:gd name="connsiteY41" fmla="*/ 1828224 h 1971096"/>
                <a:gd name="connsiteX42" fmla="*/ 1441759 w 1971542"/>
                <a:gd name="connsiteY42" fmla="*/ 1859255 h 1971096"/>
                <a:gd name="connsiteX43" fmla="*/ 422000 w 1971542"/>
                <a:gd name="connsiteY43" fmla="*/ 1794099 h 1971096"/>
                <a:gd name="connsiteX44" fmla="*/ 371354 w 1971542"/>
                <a:gd name="connsiteY44" fmla="*/ 1756289 h 1971096"/>
                <a:gd name="connsiteX45" fmla="*/ 377892 w 1971542"/>
                <a:gd name="connsiteY45" fmla="*/ 1748083 h 1971096"/>
                <a:gd name="connsiteX46" fmla="*/ 428004 w 1971542"/>
                <a:gd name="connsiteY46" fmla="*/ 1785495 h 1971096"/>
                <a:gd name="connsiteX47" fmla="*/ 1549607 w 1971542"/>
                <a:gd name="connsiteY47" fmla="*/ 1793722 h 1971096"/>
                <a:gd name="connsiteX48" fmla="*/ 1543598 w 1971542"/>
                <a:gd name="connsiteY48" fmla="*/ 1785133 h 1971096"/>
                <a:gd name="connsiteX49" fmla="*/ 1593642 w 1971542"/>
                <a:gd name="connsiteY49" fmla="*/ 1747721 h 1971096"/>
                <a:gd name="connsiteX50" fmla="*/ 1600186 w 1971542"/>
                <a:gd name="connsiteY50" fmla="*/ 1755911 h 1971096"/>
                <a:gd name="connsiteX51" fmla="*/ 1549607 w 1971542"/>
                <a:gd name="connsiteY51" fmla="*/ 1793722 h 1971096"/>
                <a:gd name="connsiteX52" fmla="*/ 323229 w 1971542"/>
                <a:gd name="connsiteY52" fmla="*/ 1715316 h 1971096"/>
                <a:gd name="connsiteX53" fmla="*/ 277821 w 1971542"/>
                <a:gd name="connsiteY53" fmla="*/ 1671387 h 1971096"/>
                <a:gd name="connsiteX54" fmla="*/ 285351 w 1971542"/>
                <a:gd name="connsiteY54" fmla="*/ 1664088 h 1971096"/>
                <a:gd name="connsiteX55" fmla="*/ 330282 w 1971542"/>
                <a:gd name="connsiteY55" fmla="*/ 1707556 h 1971096"/>
                <a:gd name="connsiteX56" fmla="*/ 1648263 w 1971542"/>
                <a:gd name="connsiteY56" fmla="*/ 1714955 h 1971096"/>
                <a:gd name="connsiteX57" fmla="*/ 1641205 w 1971542"/>
                <a:gd name="connsiteY57" fmla="*/ 1707189 h 1971096"/>
                <a:gd name="connsiteX58" fmla="*/ 1686105 w 1971542"/>
                <a:gd name="connsiteY58" fmla="*/ 1663705 h 1971096"/>
                <a:gd name="connsiteX59" fmla="*/ 1693634 w 1971542"/>
                <a:gd name="connsiteY59" fmla="*/ 1670999 h 1971096"/>
                <a:gd name="connsiteX60" fmla="*/ 1648263 w 1971542"/>
                <a:gd name="connsiteY60" fmla="*/ 1714955 h 1971096"/>
                <a:gd name="connsiteX61" fmla="*/ 235312 w 1971542"/>
                <a:gd name="connsiteY61" fmla="*/ 1624667 h 1971096"/>
                <a:gd name="connsiteX62" fmla="*/ 195871 w 1971542"/>
                <a:gd name="connsiteY62" fmla="*/ 1575342 h 1971096"/>
                <a:gd name="connsiteX63" fmla="*/ 204265 w 1971542"/>
                <a:gd name="connsiteY63" fmla="*/ 1569055 h 1971096"/>
                <a:gd name="connsiteX64" fmla="*/ 243287 w 1971542"/>
                <a:gd name="connsiteY64" fmla="*/ 1617856 h 1971096"/>
                <a:gd name="connsiteX65" fmla="*/ 1736133 w 1971542"/>
                <a:gd name="connsiteY65" fmla="*/ 1624232 h 1971096"/>
                <a:gd name="connsiteX66" fmla="*/ 1728157 w 1971542"/>
                <a:gd name="connsiteY66" fmla="*/ 1617431 h 1971096"/>
                <a:gd name="connsiteX67" fmla="*/ 1767174 w 1971542"/>
                <a:gd name="connsiteY67" fmla="*/ 1568573 h 1971096"/>
                <a:gd name="connsiteX68" fmla="*/ 1775574 w 1971542"/>
                <a:gd name="connsiteY68" fmla="*/ 1574849 h 1971096"/>
                <a:gd name="connsiteX69" fmla="*/ 1736133 w 1971542"/>
                <a:gd name="connsiteY69" fmla="*/ 1624232 h 1971096"/>
                <a:gd name="connsiteX70" fmla="*/ 159670 w 1971542"/>
                <a:gd name="connsiteY70" fmla="*/ 1523605 h 1971096"/>
                <a:gd name="connsiteX71" fmla="*/ 126851 w 1971542"/>
                <a:gd name="connsiteY71" fmla="*/ 1469681 h 1971096"/>
                <a:gd name="connsiteX72" fmla="*/ 135980 w 1971542"/>
                <a:gd name="connsiteY72" fmla="*/ 1464516 h 1971096"/>
                <a:gd name="connsiteX73" fmla="*/ 168447 w 1971542"/>
                <a:gd name="connsiteY73" fmla="*/ 1517869 h 1971096"/>
                <a:gd name="connsiteX74" fmla="*/ 1811791 w 1971542"/>
                <a:gd name="connsiteY74" fmla="*/ 1523033 h 1971096"/>
                <a:gd name="connsiteX75" fmla="*/ 1803003 w 1971542"/>
                <a:gd name="connsiteY75" fmla="*/ 1517307 h 1971096"/>
                <a:gd name="connsiteX76" fmla="*/ 1835481 w 1971542"/>
                <a:gd name="connsiteY76" fmla="*/ 1463850 h 1971096"/>
                <a:gd name="connsiteX77" fmla="*/ 1844615 w 1971542"/>
                <a:gd name="connsiteY77" fmla="*/ 1469005 h 1971096"/>
                <a:gd name="connsiteX78" fmla="*/ 1811791 w 1971542"/>
                <a:gd name="connsiteY78" fmla="*/ 1523033 h 1971096"/>
                <a:gd name="connsiteX79" fmla="*/ 97566 w 1971542"/>
                <a:gd name="connsiteY79" fmla="*/ 1413770 h 1971096"/>
                <a:gd name="connsiteX80" fmla="*/ 71947 w 1971542"/>
                <a:gd name="connsiteY80" fmla="*/ 1356113 h 1971096"/>
                <a:gd name="connsiteX81" fmla="*/ 81663 w 1971542"/>
                <a:gd name="connsiteY81" fmla="*/ 1352170 h 1971096"/>
                <a:gd name="connsiteX82" fmla="*/ 107010 w 1971542"/>
                <a:gd name="connsiteY82" fmla="*/ 1409203 h 1971096"/>
                <a:gd name="connsiteX83" fmla="*/ 1873910 w 1971542"/>
                <a:gd name="connsiteY83" fmla="*/ 1412952 h 1971096"/>
                <a:gd name="connsiteX84" fmla="*/ 1864467 w 1971542"/>
                <a:gd name="connsiteY84" fmla="*/ 1408396 h 1971096"/>
                <a:gd name="connsiteX85" fmla="*/ 1889824 w 1971542"/>
                <a:gd name="connsiteY85" fmla="*/ 1351189 h 1971096"/>
                <a:gd name="connsiteX86" fmla="*/ 1899540 w 1971542"/>
                <a:gd name="connsiteY86" fmla="*/ 1355122 h 1971096"/>
                <a:gd name="connsiteX87" fmla="*/ 1873910 w 1971542"/>
                <a:gd name="connsiteY87" fmla="*/ 1412952 h 1971096"/>
                <a:gd name="connsiteX88" fmla="*/ 50055 w 1971542"/>
                <a:gd name="connsiteY88" fmla="*/ 1296857 h 1971096"/>
                <a:gd name="connsiteX89" fmla="*/ 32044 w 1971542"/>
                <a:gd name="connsiteY89" fmla="*/ 1236294 h 1971096"/>
                <a:gd name="connsiteX90" fmla="*/ 42185 w 1971542"/>
                <a:gd name="connsiteY90" fmla="*/ 1233631 h 1971096"/>
                <a:gd name="connsiteX91" fmla="*/ 60007 w 1971542"/>
                <a:gd name="connsiteY91" fmla="*/ 1293537 h 1971096"/>
                <a:gd name="connsiteX92" fmla="*/ 1921390 w 1971542"/>
                <a:gd name="connsiteY92" fmla="*/ 1295745 h 1971096"/>
                <a:gd name="connsiteX93" fmla="*/ 1911438 w 1971542"/>
                <a:gd name="connsiteY93" fmla="*/ 1292447 h 1971096"/>
                <a:gd name="connsiteX94" fmla="*/ 1929187 w 1971542"/>
                <a:gd name="connsiteY94" fmla="*/ 1232514 h 1971096"/>
                <a:gd name="connsiteX95" fmla="*/ 1939333 w 1971542"/>
                <a:gd name="connsiteY95" fmla="*/ 1235167 h 1971096"/>
                <a:gd name="connsiteX96" fmla="*/ 1921390 w 1971542"/>
                <a:gd name="connsiteY96" fmla="*/ 1295745 h 1971096"/>
                <a:gd name="connsiteX97" fmla="*/ 17976 w 1971542"/>
                <a:gd name="connsiteY97" fmla="*/ 1174715 h 1971096"/>
                <a:gd name="connsiteX98" fmla="*/ 7898 w 1971542"/>
                <a:gd name="connsiteY98" fmla="*/ 1112355 h 1971096"/>
                <a:gd name="connsiteX99" fmla="*/ 18296 w 1971542"/>
                <a:gd name="connsiteY99" fmla="*/ 1111012 h 1971096"/>
                <a:gd name="connsiteX100" fmla="*/ 28264 w 1971542"/>
                <a:gd name="connsiteY100" fmla="*/ 1172707 h 1971096"/>
                <a:gd name="connsiteX101" fmla="*/ 1953328 w 1971542"/>
                <a:gd name="connsiteY101" fmla="*/ 1173562 h 1971096"/>
                <a:gd name="connsiteX102" fmla="*/ 1943035 w 1971542"/>
                <a:gd name="connsiteY102" fmla="*/ 1171574 h 1971096"/>
                <a:gd name="connsiteX103" fmla="*/ 1952929 w 1971542"/>
                <a:gd name="connsiteY103" fmla="*/ 1109859 h 1971096"/>
                <a:gd name="connsiteX104" fmla="*/ 1963332 w 1971542"/>
                <a:gd name="connsiteY104" fmla="*/ 1111191 h 1971096"/>
                <a:gd name="connsiteX105" fmla="*/ 1953328 w 1971542"/>
                <a:gd name="connsiteY105" fmla="*/ 1173562 h 1971096"/>
                <a:gd name="connsiteX106" fmla="*/ 1831 w 1971542"/>
                <a:gd name="connsiteY106" fmla="*/ 1049486 h 1971096"/>
                <a:gd name="connsiteX107" fmla="*/ -230 w 1971542"/>
                <a:gd name="connsiteY107" fmla="*/ 986339 h 1971096"/>
                <a:gd name="connsiteX108" fmla="*/ 10257 w 1971542"/>
                <a:gd name="connsiteY108" fmla="*/ 986328 h 1971096"/>
                <a:gd name="connsiteX109" fmla="*/ 12302 w 1971542"/>
                <a:gd name="connsiteY109" fmla="*/ 1048809 h 1971096"/>
                <a:gd name="connsiteX110" fmla="*/ 1969325 w 1971542"/>
                <a:gd name="connsiteY110" fmla="*/ 1048311 h 1971096"/>
                <a:gd name="connsiteX111" fmla="*/ 1958859 w 1971542"/>
                <a:gd name="connsiteY111" fmla="*/ 1047645 h 1971096"/>
                <a:gd name="connsiteX112" fmla="*/ 1960826 w 1971542"/>
                <a:gd name="connsiteY112" fmla="*/ 985180 h 1971096"/>
                <a:gd name="connsiteX113" fmla="*/ 1960820 w 1971542"/>
                <a:gd name="connsiteY113" fmla="*/ 982883 h 1971096"/>
                <a:gd name="connsiteX114" fmla="*/ 1971307 w 1971542"/>
                <a:gd name="connsiteY114" fmla="*/ 982883 h 1971096"/>
                <a:gd name="connsiteX115" fmla="*/ 1971313 w 1971542"/>
                <a:gd name="connsiteY115" fmla="*/ 985143 h 1971096"/>
                <a:gd name="connsiteX116" fmla="*/ 1969325 w 1971542"/>
                <a:gd name="connsiteY116" fmla="*/ 1048311 h 1971096"/>
                <a:gd name="connsiteX117" fmla="*/ 12155 w 1971542"/>
                <a:gd name="connsiteY117" fmla="*/ 923857 h 1971096"/>
                <a:gd name="connsiteX118" fmla="*/ 1690 w 1971542"/>
                <a:gd name="connsiteY118" fmla="*/ 923213 h 1971096"/>
                <a:gd name="connsiteX119" fmla="*/ 7604 w 1971542"/>
                <a:gd name="connsiteY119" fmla="*/ 860322 h 1971096"/>
                <a:gd name="connsiteX120" fmla="*/ 18007 w 1971542"/>
                <a:gd name="connsiteY120" fmla="*/ 861633 h 1971096"/>
                <a:gd name="connsiteX121" fmla="*/ 12155 w 1971542"/>
                <a:gd name="connsiteY121" fmla="*/ 923857 h 1971096"/>
                <a:gd name="connsiteX122" fmla="*/ 1958718 w 1971542"/>
                <a:gd name="connsiteY122" fmla="*/ 920418 h 1971096"/>
                <a:gd name="connsiteX123" fmla="*/ 1952641 w 1971542"/>
                <a:gd name="connsiteY123" fmla="*/ 858215 h 1971096"/>
                <a:gd name="connsiteX124" fmla="*/ 1963038 w 1971542"/>
                <a:gd name="connsiteY124" fmla="*/ 856862 h 1971096"/>
                <a:gd name="connsiteX125" fmla="*/ 1969184 w 1971542"/>
                <a:gd name="connsiteY125" fmla="*/ 919731 h 1971096"/>
                <a:gd name="connsiteX126" fmla="*/ 27828 w 1971542"/>
                <a:gd name="connsiteY126" fmla="*/ 799918 h 1971096"/>
                <a:gd name="connsiteX127" fmla="*/ 17530 w 1971542"/>
                <a:gd name="connsiteY127" fmla="*/ 797936 h 1971096"/>
                <a:gd name="connsiteX128" fmla="*/ 31452 w 1971542"/>
                <a:gd name="connsiteY128" fmla="*/ 736320 h 1971096"/>
                <a:gd name="connsiteX129" fmla="*/ 41598 w 1971542"/>
                <a:gd name="connsiteY129" fmla="*/ 738957 h 1971096"/>
                <a:gd name="connsiteX130" fmla="*/ 27828 w 1971542"/>
                <a:gd name="connsiteY130" fmla="*/ 799918 h 1971096"/>
                <a:gd name="connsiteX131" fmla="*/ 1942589 w 1971542"/>
                <a:gd name="connsiteY131" fmla="*/ 796536 h 1971096"/>
                <a:gd name="connsiteX132" fmla="*/ 1928599 w 1971542"/>
                <a:gd name="connsiteY132" fmla="*/ 735622 h 1971096"/>
                <a:gd name="connsiteX133" fmla="*/ 1938740 w 1971542"/>
                <a:gd name="connsiteY133" fmla="*/ 732953 h 1971096"/>
                <a:gd name="connsiteX134" fmla="*/ 1952882 w 1971542"/>
                <a:gd name="connsiteY134" fmla="*/ 794517 h 1971096"/>
                <a:gd name="connsiteX135" fmla="*/ 59284 w 1971542"/>
                <a:gd name="connsiteY135" fmla="*/ 679009 h 1971096"/>
                <a:gd name="connsiteX136" fmla="*/ 49321 w 1971542"/>
                <a:gd name="connsiteY136" fmla="*/ 675726 h 1971096"/>
                <a:gd name="connsiteX137" fmla="*/ 71103 w 1971542"/>
                <a:gd name="connsiteY137" fmla="*/ 616313 h 1971096"/>
                <a:gd name="connsiteX138" fmla="*/ 80829 w 1971542"/>
                <a:gd name="connsiteY138" fmla="*/ 620240 h 1971096"/>
                <a:gd name="connsiteX139" fmla="*/ 59284 w 1971542"/>
                <a:gd name="connsiteY139" fmla="*/ 679009 h 1971096"/>
                <a:gd name="connsiteX140" fmla="*/ 1910719 w 1971542"/>
                <a:gd name="connsiteY140" fmla="*/ 675742 h 1971096"/>
                <a:gd name="connsiteX141" fmla="*/ 1889001 w 1971542"/>
                <a:gd name="connsiteY141" fmla="*/ 617136 h 1971096"/>
                <a:gd name="connsiteX142" fmla="*/ 1898706 w 1971542"/>
                <a:gd name="connsiteY142" fmla="*/ 613177 h 1971096"/>
                <a:gd name="connsiteX143" fmla="*/ 1920666 w 1971542"/>
                <a:gd name="connsiteY143" fmla="*/ 672412 h 1971096"/>
                <a:gd name="connsiteX144" fmla="*/ 106124 w 1971542"/>
                <a:gd name="connsiteY144" fmla="*/ 562992 h 1971096"/>
                <a:gd name="connsiteX145" fmla="*/ 96670 w 1971542"/>
                <a:gd name="connsiteY145" fmla="*/ 558446 h 1971096"/>
                <a:gd name="connsiteX146" fmla="*/ 125907 w 1971542"/>
                <a:gd name="connsiteY146" fmla="*/ 502367 h 1971096"/>
                <a:gd name="connsiteX147" fmla="*/ 135047 w 1971542"/>
                <a:gd name="connsiteY147" fmla="*/ 507511 h 1971096"/>
                <a:gd name="connsiteX148" fmla="*/ 106124 w 1971542"/>
                <a:gd name="connsiteY148" fmla="*/ 562992 h 1971096"/>
                <a:gd name="connsiteX149" fmla="*/ 1863586 w 1971542"/>
                <a:gd name="connsiteY149" fmla="*/ 560134 h 1971096"/>
                <a:gd name="connsiteX150" fmla="*/ 1834547 w 1971542"/>
                <a:gd name="connsiteY150" fmla="*/ 504857 h 1971096"/>
                <a:gd name="connsiteX151" fmla="*/ 1843671 w 1971542"/>
                <a:gd name="connsiteY151" fmla="*/ 499682 h 1971096"/>
                <a:gd name="connsiteX152" fmla="*/ 1873019 w 1971542"/>
                <a:gd name="connsiteY152" fmla="*/ 555562 h 1971096"/>
                <a:gd name="connsiteX153" fmla="*/ 167456 w 1971542"/>
                <a:gd name="connsiteY153" fmla="*/ 454006 h 1971096"/>
                <a:gd name="connsiteX154" fmla="*/ 158668 w 1971542"/>
                <a:gd name="connsiteY154" fmla="*/ 448291 h 1971096"/>
                <a:gd name="connsiteX155" fmla="*/ 194817 w 1971542"/>
                <a:gd name="connsiteY155" fmla="*/ 396433 h 1971096"/>
                <a:gd name="connsiteX156" fmla="*/ 203227 w 1971542"/>
                <a:gd name="connsiteY156" fmla="*/ 402699 h 1971096"/>
                <a:gd name="connsiteX157" fmla="*/ 167456 w 1971542"/>
                <a:gd name="connsiteY157" fmla="*/ 454006 h 1971096"/>
                <a:gd name="connsiteX158" fmla="*/ 1802017 w 1971542"/>
                <a:gd name="connsiteY158" fmla="*/ 451542 h 1971096"/>
                <a:gd name="connsiteX159" fmla="*/ 1766136 w 1971542"/>
                <a:gd name="connsiteY159" fmla="*/ 400397 h 1971096"/>
                <a:gd name="connsiteX160" fmla="*/ 1774525 w 1971542"/>
                <a:gd name="connsiteY160" fmla="*/ 394105 h 1971096"/>
                <a:gd name="connsiteX161" fmla="*/ 1810794 w 1971542"/>
                <a:gd name="connsiteY161" fmla="*/ 445795 h 1971096"/>
                <a:gd name="connsiteX162" fmla="*/ 242186 w 1971542"/>
                <a:gd name="connsiteY162" fmla="*/ 353799 h 1971096"/>
                <a:gd name="connsiteX163" fmla="*/ 234200 w 1971542"/>
                <a:gd name="connsiteY163" fmla="*/ 347008 h 1971096"/>
                <a:gd name="connsiteX164" fmla="*/ 276641 w 1971542"/>
                <a:gd name="connsiteY164" fmla="*/ 300195 h 1971096"/>
                <a:gd name="connsiteX165" fmla="*/ 284181 w 1971542"/>
                <a:gd name="connsiteY165" fmla="*/ 307483 h 1971096"/>
                <a:gd name="connsiteX166" fmla="*/ 242186 w 1971542"/>
                <a:gd name="connsiteY166" fmla="*/ 353799 h 1971096"/>
                <a:gd name="connsiteX167" fmla="*/ 1727056 w 1971542"/>
                <a:gd name="connsiteY167" fmla="*/ 351633 h 1971096"/>
                <a:gd name="connsiteX168" fmla="*/ 1684941 w 1971542"/>
                <a:gd name="connsiteY168" fmla="*/ 305454 h 1971096"/>
                <a:gd name="connsiteX169" fmla="*/ 1692455 w 1971542"/>
                <a:gd name="connsiteY169" fmla="*/ 298144 h 1971096"/>
                <a:gd name="connsiteX170" fmla="*/ 1735021 w 1971542"/>
                <a:gd name="connsiteY170" fmla="*/ 344822 h 1971096"/>
                <a:gd name="connsiteX171" fmla="*/ 329028 w 1971542"/>
                <a:gd name="connsiteY171" fmla="*/ 263936 h 1971096"/>
                <a:gd name="connsiteX172" fmla="*/ 321971 w 1971542"/>
                <a:gd name="connsiteY172" fmla="*/ 256186 h 1971096"/>
                <a:gd name="connsiteX173" fmla="*/ 369996 w 1971542"/>
                <a:gd name="connsiteY173" fmla="*/ 215167 h 1971096"/>
                <a:gd name="connsiteX174" fmla="*/ 376550 w 1971542"/>
                <a:gd name="connsiteY174" fmla="*/ 223352 h 1971096"/>
                <a:gd name="connsiteX175" fmla="*/ 329028 w 1971542"/>
                <a:gd name="connsiteY175" fmla="*/ 263936 h 1971096"/>
                <a:gd name="connsiteX176" fmla="*/ 1639957 w 1971542"/>
                <a:gd name="connsiteY176" fmla="*/ 262038 h 1971096"/>
                <a:gd name="connsiteX177" fmla="*/ 1592294 w 1971542"/>
                <a:gd name="connsiteY177" fmla="*/ 221569 h 1971096"/>
                <a:gd name="connsiteX178" fmla="*/ 1598827 w 1971542"/>
                <a:gd name="connsiteY178" fmla="*/ 213363 h 1971096"/>
                <a:gd name="connsiteX179" fmla="*/ 1646989 w 1971542"/>
                <a:gd name="connsiteY179" fmla="*/ 254262 h 1971096"/>
                <a:gd name="connsiteX180" fmla="*/ 426552 w 1971542"/>
                <a:gd name="connsiteY180" fmla="*/ 185882 h 1971096"/>
                <a:gd name="connsiteX181" fmla="*/ 420537 w 1971542"/>
                <a:gd name="connsiteY181" fmla="*/ 177293 h 1971096"/>
                <a:gd name="connsiteX182" fmla="*/ 473376 w 1971542"/>
                <a:gd name="connsiteY182" fmla="*/ 142739 h 1971096"/>
                <a:gd name="connsiteX183" fmla="*/ 478834 w 1971542"/>
                <a:gd name="connsiteY183" fmla="*/ 151694 h 1971096"/>
                <a:gd name="connsiteX184" fmla="*/ 426552 w 1971542"/>
                <a:gd name="connsiteY184" fmla="*/ 185882 h 1971096"/>
                <a:gd name="connsiteX185" fmla="*/ 1542140 w 1971542"/>
                <a:gd name="connsiteY185" fmla="*/ 184214 h 1971096"/>
                <a:gd name="connsiteX186" fmla="*/ 1489690 w 1971542"/>
                <a:gd name="connsiteY186" fmla="*/ 150137 h 1971096"/>
                <a:gd name="connsiteX187" fmla="*/ 1495122 w 1971542"/>
                <a:gd name="connsiteY187" fmla="*/ 141166 h 1971096"/>
                <a:gd name="connsiteX188" fmla="*/ 1548134 w 1971542"/>
                <a:gd name="connsiteY188" fmla="*/ 175605 h 1971096"/>
                <a:gd name="connsiteX189" fmla="*/ 533172 w 1971542"/>
                <a:gd name="connsiteY189" fmla="*/ 120926 h 1971096"/>
                <a:gd name="connsiteX190" fmla="*/ 528301 w 1971542"/>
                <a:gd name="connsiteY190" fmla="*/ 111640 h 1971096"/>
                <a:gd name="connsiteX191" fmla="*/ 585093 w 1971542"/>
                <a:gd name="connsiteY191" fmla="*/ 84138 h 1971096"/>
                <a:gd name="connsiteX192" fmla="*/ 589361 w 1971542"/>
                <a:gd name="connsiteY192" fmla="*/ 93717 h 1971096"/>
                <a:gd name="connsiteX193" fmla="*/ 533172 w 1971542"/>
                <a:gd name="connsiteY193" fmla="*/ 120926 h 1971096"/>
                <a:gd name="connsiteX194" fmla="*/ 1435153 w 1971542"/>
                <a:gd name="connsiteY194" fmla="*/ 119489 h 1971096"/>
                <a:gd name="connsiteX195" fmla="*/ 1378743 w 1971542"/>
                <a:gd name="connsiteY195" fmla="*/ 92401 h 1971096"/>
                <a:gd name="connsiteX196" fmla="*/ 1382980 w 1971542"/>
                <a:gd name="connsiteY196" fmla="*/ 82806 h 1971096"/>
                <a:gd name="connsiteX197" fmla="*/ 1439998 w 1971542"/>
                <a:gd name="connsiteY197" fmla="*/ 110187 h 1971096"/>
                <a:gd name="connsiteX198" fmla="*/ 647160 w 1971542"/>
                <a:gd name="connsiteY198" fmla="*/ 70195 h 1971096"/>
                <a:gd name="connsiteX199" fmla="*/ 643516 w 1971542"/>
                <a:gd name="connsiteY199" fmla="*/ 60359 h 1971096"/>
                <a:gd name="connsiteX200" fmla="*/ 703449 w 1971542"/>
                <a:gd name="connsiteY200" fmla="*/ 40365 h 1971096"/>
                <a:gd name="connsiteX201" fmla="*/ 706442 w 1971542"/>
                <a:gd name="connsiteY201" fmla="*/ 50417 h 1971096"/>
                <a:gd name="connsiteX202" fmla="*/ 647160 w 1971542"/>
                <a:gd name="connsiteY202" fmla="*/ 70195 h 1971096"/>
                <a:gd name="connsiteX203" fmla="*/ 1320688 w 1971542"/>
                <a:gd name="connsiteY203" fmla="*/ 69005 h 1971096"/>
                <a:gd name="connsiteX204" fmla="*/ 1261337 w 1971542"/>
                <a:gd name="connsiteY204" fmla="*/ 49436 h 1971096"/>
                <a:gd name="connsiteX205" fmla="*/ 1264295 w 1971542"/>
                <a:gd name="connsiteY205" fmla="*/ 39374 h 1971096"/>
                <a:gd name="connsiteX206" fmla="*/ 1324295 w 1971542"/>
                <a:gd name="connsiteY206" fmla="*/ 59158 h 1971096"/>
                <a:gd name="connsiteX207" fmla="*/ 766879 w 1971542"/>
                <a:gd name="connsiteY207" fmla="*/ 34503 h 1971096"/>
                <a:gd name="connsiteX208" fmla="*/ 764535 w 1971542"/>
                <a:gd name="connsiteY208" fmla="*/ 24284 h 1971096"/>
                <a:gd name="connsiteX209" fmla="*/ 826534 w 1971542"/>
                <a:gd name="connsiteY209" fmla="*/ 12166 h 1971096"/>
                <a:gd name="connsiteX210" fmla="*/ 828217 w 1971542"/>
                <a:gd name="connsiteY210" fmla="*/ 22522 h 1971096"/>
                <a:gd name="connsiteX211" fmla="*/ 766879 w 1971542"/>
                <a:gd name="connsiteY211" fmla="*/ 34503 h 1971096"/>
                <a:gd name="connsiteX212" fmla="*/ 1200838 w 1971542"/>
                <a:gd name="connsiteY212" fmla="*/ 33737 h 1971096"/>
                <a:gd name="connsiteX213" fmla="*/ 1139458 w 1971542"/>
                <a:gd name="connsiteY213" fmla="*/ 21971 h 1971096"/>
                <a:gd name="connsiteX214" fmla="*/ 1141105 w 1971542"/>
                <a:gd name="connsiteY214" fmla="*/ 11615 h 1971096"/>
                <a:gd name="connsiteX215" fmla="*/ 1203145 w 1971542"/>
                <a:gd name="connsiteY215" fmla="*/ 23508 h 1971096"/>
                <a:gd name="connsiteX216" fmla="*/ 890194 w 1971542"/>
                <a:gd name="connsiteY216" fmla="*/ 14494 h 1971096"/>
                <a:gd name="connsiteX217" fmla="*/ 889177 w 1971542"/>
                <a:gd name="connsiteY217" fmla="*/ 4060 h 1971096"/>
                <a:gd name="connsiteX218" fmla="*/ 952209 w 1971542"/>
                <a:gd name="connsiteY218" fmla="*/ -41 h 1971096"/>
                <a:gd name="connsiteX219" fmla="*/ 952555 w 1971542"/>
                <a:gd name="connsiteY219" fmla="*/ 10441 h 1971096"/>
                <a:gd name="connsiteX220" fmla="*/ 890194 w 1971542"/>
                <a:gd name="connsiteY220" fmla="*/ 14494 h 1971096"/>
                <a:gd name="connsiteX221" fmla="*/ 1077454 w 1971542"/>
                <a:gd name="connsiteY221" fmla="*/ 14169 h 1971096"/>
                <a:gd name="connsiteX222" fmla="*/ 1015078 w 1971542"/>
                <a:gd name="connsiteY222" fmla="*/ 10336 h 1971096"/>
                <a:gd name="connsiteX223" fmla="*/ 1015387 w 1971542"/>
                <a:gd name="connsiteY223" fmla="*/ -146 h 1971096"/>
                <a:gd name="connsiteX224" fmla="*/ 1078430 w 1971542"/>
                <a:gd name="connsiteY224" fmla="*/ 3729 h 19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1971542" h="1971096">
                  <a:moveTo>
                    <a:pt x="985982" y="1970951"/>
                  </a:moveTo>
                  <a:cubicBezTo>
                    <a:pt x="975521" y="1970872"/>
                    <a:pt x="964935" y="1970799"/>
                    <a:pt x="954542" y="1970474"/>
                  </a:cubicBezTo>
                  <a:lnTo>
                    <a:pt x="954862" y="1959992"/>
                  </a:lnTo>
                  <a:cubicBezTo>
                    <a:pt x="965150" y="1960312"/>
                    <a:pt x="975673" y="1960454"/>
                    <a:pt x="985987" y="1960464"/>
                  </a:cubicBezTo>
                  <a:cubicBezTo>
                    <a:pt x="996348" y="1960464"/>
                    <a:pt x="1006909" y="1960296"/>
                    <a:pt x="1017380" y="1959955"/>
                  </a:cubicBezTo>
                  <a:lnTo>
                    <a:pt x="1017721" y="1970437"/>
                  </a:lnTo>
                  <a:cubicBezTo>
                    <a:pt x="1007129" y="1970778"/>
                    <a:pt x="996453" y="1970951"/>
                    <a:pt x="985982" y="1970951"/>
                  </a:cubicBezTo>
                  <a:close/>
                  <a:moveTo>
                    <a:pt x="891500" y="1966520"/>
                  </a:moveTo>
                  <a:cubicBezTo>
                    <a:pt x="870626" y="1964543"/>
                    <a:pt x="849542" y="1961869"/>
                    <a:pt x="828841" y="1958566"/>
                  </a:cubicBezTo>
                  <a:lnTo>
                    <a:pt x="830492" y="1948210"/>
                  </a:lnTo>
                  <a:cubicBezTo>
                    <a:pt x="850973" y="1951477"/>
                    <a:pt x="871832" y="1954130"/>
                    <a:pt x="892491" y="1956086"/>
                  </a:cubicBezTo>
                  <a:close/>
                  <a:moveTo>
                    <a:pt x="1080752" y="1966410"/>
                  </a:moveTo>
                  <a:lnTo>
                    <a:pt x="1079751" y="1955976"/>
                  </a:lnTo>
                  <a:cubicBezTo>
                    <a:pt x="1100400" y="1953999"/>
                    <a:pt x="1121258" y="1951319"/>
                    <a:pt x="1141739" y="1948021"/>
                  </a:cubicBezTo>
                  <a:lnTo>
                    <a:pt x="1143407" y="1958377"/>
                  </a:lnTo>
                  <a:cubicBezTo>
                    <a:pt x="1122705" y="1961707"/>
                    <a:pt x="1101621" y="1964412"/>
                    <a:pt x="1080752" y="1966410"/>
                  </a:cubicBezTo>
                  <a:close/>
                  <a:moveTo>
                    <a:pt x="766810" y="1946600"/>
                  </a:moveTo>
                  <a:cubicBezTo>
                    <a:pt x="746372" y="1941965"/>
                    <a:pt x="725801" y="1936596"/>
                    <a:pt x="705682" y="1930655"/>
                  </a:cubicBezTo>
                  <a:lnTo>
                    <a:pt x="708655" y="1920598"/>
                  </a:lnTo>
                  <a:cubicBezTo>
                    <a:pt x="728559" y="1926481"/>
                    <a:pt x="748909" y="1931782"/>
                    <a:pt x="769128" y="1936365"/>
                  </a:cubicBezTo>
                  <a:close/>
                  <a:moveTo>
                    <a:pt x="1205421" y="1946338"/>
                  </a:moveTo>
                  <a:lnTo>
                    <a:pt x="1203088" y="1936119"/>
                  </a:lnTo>
                  <a:cubicBezTo>
                    <a:pt x="1223359" y="1931494"/>
                    <a:pt x="1243698" y="1926161"/>
                    <a:pt x="1263545" y="1920268"/>
                  </a:cubicBezTo>
                  <a:lnTo>
                    <a:pt x="1266528" y="1930325"/>
                  </a:lnTo>
                  <a:cubicBezTo>
                    <a:pt x="1246472" y="1936281"/>
                    <a:pt x="1225907" y="1941666"/>
                    <a:pt x="1205416" y="1946338"/>
                  </a:cubicBezTo>
                  <a:close/>
                  <a:moveTo>
                    <a:pt x="645702" y="1910803"/>
                  </a:moveTo>
                  <a:cubicBezTo>
                    <a:pt x="625982" y="1903562"/>
                    <a:pt x="606245" y="1895581"/>
                    <a:pt x="587049" y="1887087"/>
                  </a:cubicBezTo>
                  <a:lnTo>
                    <a:pt x="591291" y="1877502"/>
                  </a:lnTo>
                  <a:cubicBezTo>
                    <a:pt x="610283" y="1885897"/>
                    <a:pt x="629804" y="1893793"/>
                    <a:pt x="649320" y="1900961"/>
                  </a:cubicBezTo>
                  <a:close/>
                  <a:moveTo>
                    <a:pt x="1326477" y="1910394"/>
                  </a:moveTo>
                  <a:lnTo>
                    <a:pt x="1322853" y="1900552"/>
                  </a:lnTo>
                  <a:cubicBezTo>
                    <a:pt x="1342249" y="1893411"/>
                    <a:pt x="1361702" y="1885519"/>
                    <a:pt x="1380678" y="1877104"/>
                  </a:cubicBezTo>
                  <a:lnTo>
                    <a:pt x="1384931" y="1886689"/>
                  </a:lnTo>
                  <a:cubicBezTo>
                    <a:pt x="1365750" y="1895199"/>
                    <a:pt x="1346082" y="1903174"/>
                    <a:pt x="1326477" y="1910394"/>
                  </a:cubicBezTo>
                  <a:close/>
                  <a:moveTo>
                    <a:pt x="530063" y="1859643"/>
                  </a:moveTo>
                  <a:cubicBezTo>
                    <a:pt x="511501" y="1849953"/>
                    <a:pt x="492965" y="1839508"/>
                    <a:pt x="474975" y="1828602"/>
                  </a:cubicBezTo>
                  <a:lnTo>
                    <a:pt x="480413" y="1819630"/>
                  </a:lnTo>
                  <a:cubicBezTo>
                    <a:pt x="498214" y="1830426"/>
                    <a:pt x="516550" y="1840756"/>
                    <a:pt x="534913" y="1850341"/>
                  </a:cubicBezTo>
                  <a:close/>
                  <a:moveTo>
                    <a:pt x="1441759" y="1859255"/>
                  </a:moveTo>
                  <a:lnTo>
                    <a:pt x="1436904" y="1849963"/>
                  </a:lnTo>
                  <a:cubicBezTo>
                    <a:pt x="1455225" y="1840384"/>
                    <a:pt x="1473519" y="1830054"/>
                    <a:pt x="1491274" y="1819263"/>
                  </a:cubicBezTo>
                  <a:lnTo>
                    <a:pt x="1496721" y="1828224"/>
                  </a:lnTo>
                  <a:cubicBezTo>
                    <a:pt x="1478773" y="1839135"/>
                    <a:pt x="1460285" y="1849570"/>
                    <a:pt x="1441759" y="1859255"/>
                  </a:cubicBezTo>
                  <a:close/>
                  <a:moveTo>
                    <a:pt x="422000" y="1794099"/>
                  </a:moveTo>
                  <a:cubicBezTo>
                    <a:pt x="404807" y="1782102"/>
                    <a:pt x="387771" y="1769376"/>
                    <a:pt x="371354" y="1756289"/>
                  </a:cubicBezTo>
                  <a:lnTo>
                    <a:pt x="377892" y="1748083"/>
                  </a:lnTo>
                  <a:cubicBezTo>
                    <a:pt x="394137" y="1761039"/>
                    <a:pt x="410994" y="1773624"/>
                    <a:pt x="428004" y="1785495"/>
                  </a:cubicBezTo>
                  <a:close/>
                  <a:moveTo>
                    <a:pt x="1549607" y="1793722"/>
                  </a:moveTo>
                  <a:lnTo>
                    <a:pt x="1543598" y="1785133"/>
                  </a:lnTo>
                  <a:cubicBezTo>
                    <a:pt x="1560603" y="1773246"/>
                    <a:pt x="1577439" y="1760662"/>
                    <a:pt x="1593642" y="1747721"/>
                  </a:cubicBezTo>
                  <a:lnTo>
                    <a:pt x="1600186" y="1755911"/>
                  </a:lnTo>
                  <a:cubicBezTo>
                    <a:pt x="1583810" y="1768994"/>
                    <a:pt x="1566790" y="1781709"/>
                    <a:pt x="1549607" y="1793722"/>
                  </a:cubicBezTo>
                  <a:close/>
                  <a:moveTo>
                    <a:pt x="323229" y="1715316"/>
                  </a:moveTo>
                  <a:cubicBezTo>
                    <a:pt x="307688" y="1701211"/>
                    <a:pt x="292408" y="1686425"/>
                    <a:pt x="277821" y="1671387"/>
                  </a:cubicBezTo>
                  <a:lnTo>
                    <a:pt x="285351" y="1664088"/>
                  </a:lnTo>
                  <a:cubicBezTo>
                    <a:pt x="299780" y="1678969"/>
                    <a:pt x="314903" y="1693593"/>
                    <a:pt x="330282" y="1707556"/>
                  </a:cubicBezTo>
                  <a:close/>
                  <a:moveTo>
                    <a:pt x="1648263" y="1714955"/>
                  </a:moveTo>
                  <a:lnTo>
                    <a:pt x="1641205" y="1707189"/>
                  </a:lnTo>
                  <a:cubicBezTo>
                    <a:pt x="1656547" y="1693257"/>
                    <a:pt x="1671649" y="1678623"/>
                    <a:pt x="1686105" y="1663705"/>
                  </a:cubicBezTo>
                  <a:lnTo>
                    <a:pt x="1693634" y="1670999"/>
                  </a:lnTo>
                  <a:cubicBezTo>
                    <a:pt x="1679032" y="1686079"/>
                    <a:pt x="1663763" y="1700865"/>
                    <a:pt x="1648263" y="1714955"/>
                  </a:cubicBezTo>
                  <a:close/>
                  <a:moveTo>
                    <a:pt x="235312" y="1624667"/>
                  </a:moveTo>
                  <a:cubicBezTo>
                    <a:pt x="221705" y="1608712"/>
                    <a:pt x="208434" y="1592116"/>
                    <a:pt x="195871" y="1575342"/>
                  </a:cubicBezTo>
                  <a:lnTo>
                    <a:pt x="204265" y="1569055"/>
                  </a:lnTo>
                  <a:cubicBezTo>
                    <a:pt x="216698" y="1585656"/>
                    <a:pt x="229822" y="1602079"/>
                    <a:pt x="243287" y="1617856"/>
                  </a:cubicBezTo>
                  <a:close/>
                  <a:moveTo>
                    <a:pt x="1736133" y="1624232"/>
                  </a:moveTo>
                  <a:lnTo>
                    <a:pt x="1728157" y="1617431"/>
                  </a:lnTo>
                  <a:cubicBezTo>
                    <a:pt x="1741617" y="1601638"/>
                    <a:pt x="1754747" y="1585195"/>
                    <a:pt x="1767174" y="1568573"/>
                  </a:cubicBezTo>
                  <a:lnTo>
                    <a:pt x="1775574" y="1574849"/>
                  </a:lnTo>
                  <a:cubicBezTo>
                    <a:pt x="1763011" y="1591649"/>
                    <a:pt x="1749745" y="1608266"/>
                    <a:pt x="1736133" y="1624232"/>
                  </a:cubicBezTo>
                  <a:close/>
                  <a:moveTo>
                    <a:pt x="159670" y="1523605"/>
                  </a:moveTo>
                  <a:cubicBezTo>
                    <a:pt x="148197" y="1506034"/>
                    <a:pt x="137155" y="1487892"/>
                    <a:pt x="126851" y="1469681"/>
                  </a:cubicBezTo>
                  <a:lnTo>
                    <a:pt x="135980" y="1464516"/>
                  </a:lnTo>
                  <a:cubicBezTo>
                    <a:pt x="146173" y="1482538"/>
                    <a:pt x="157095" y="1500486"/>
                    <a:pt x="168447" y="1517869"/>
                  </a:cubicBezTo>
                  <a:close/>
                  <a:moveTo>
                    <a:pt x="1811791" y="1523033"/>
                  </a:moveTo>
                  <a:lnTo>
                    <a:pt x="1803003" y="1517307"/>
                  </a:lnTo>
                  <a:cubicBezTo>
                    <a:pt x="1814360" y="1499894"/>
                    <a:pt x="1825282" y="1481914"/>
                    <a:pt x="1835481" y="1463850"/>
                  </a:cubicBezTo>
                  <a:lnTo>
                    <a:pt x="1844615" y="1469005"/>
                  </a:lnTo>
                  <a:cubicBezTo>
                    <a:pt x="1834312" y="1487262"/>
                    <a:pt x="1823269" y="1505442"/>
                    <a:pt x="1811791" y="1523033"/>
                  </a:cubicBezTo>
                  <a:close/>
                  <a:moveTo>
                    <a:pt x="97566" y="1413770"/>
                  </a:moveTo>
                  <a:cubicBezTo>
                    <a:pt x="88443" y="1394899"/>
                    <a:pt x="79822" y="1375503"/>
                    <a:pt x="71947" y="1356113"/>
                  </a:cubicBezTo>
                  <a:lnTo>
                    <a:pt x="81663" y="1352170"/>
                  </a:lnTo>
                  <a:cubicBezTo>
                    <a:pt x="89455" y="1371345"/>
                    <a:pt x="97981" y="1390536"/>
                    <a:pt x="107010" y="1409203"/>
                  </a:cubicBezTo>
                  <a:close/>
                  <a:moveTo>
                    <a:pt x="1873910" y="1412952"/>
                  </a:moveTo>
                  <a:lnTo>
                    <a:pt x="1864467" y="1408396"/>
                  </a:lnTo>
                  <a:cubicBezTo>
                    <a:pt x="1873491" y="1389697"/>
                    <a:pt x="1882022" y="1370454"/>
                    <a:pt x="1889824" y="1351189"/>
                  </a:cubicBezTo>
                  <a:lnTo>
                    <a:pt x="1899540" y="1355122"/>
                  </a:lnTo>
                  <a:cubicBezTo>
                    <a:pt x="1891654" y="1374596"/>
                    <a:pt x="1883034" y="1394055"/>
                    <a:pt x="1873910" y="1412952"/>
                  </a:cubicBezTo>
                  <a:close/>
                  <a:moveTo>
                    <a:pt x="50055" y="1296857"/>
                  </a:moveTo>
                  <a:cubicBezTo>
                    <a:pt x="43422" y="1276937"/>
                    <a:pt x="37361" y="1256561"/>
                    <a:pt x="32044" y="1236294"/>
                  </a:cubicBezTo>
                  <a:lnTo>
                    <a:pt x="42185" y="1233631"/>
                  </a:lnTo>
                  <a:cubicBezTo>
                    <a:pt x="47449" y="1253677"/>
                    <a:pt x="53443" y="1273838"/>
                    <a:pt x="60007" y="1293537"/>
                  </a:cubicBezTo>
                  <a:close/>
                  <a:moveTo>
                    <a:pt x="1921390" y="1295745"/>
                  </a:moveTo>
                  <a:lnTo>
                    <a:pt x="1911438" y="1292447"/>
                  </a:lnTo>
                  <a:cubicBezTo>
                    <a:pt x="1917961" y="1272768"/>
                    <a:pt x="1923938" y="1252602"/>
                    <a:pt x="1929187" y="1232514"/>
                  </a:cubicBezTo>
                  <a:lnTo>
                    <a:pt x="1939333" y="1235167"/>
                  </a:lnTo>
                  <a:cubicBezTo>
                    <a:pt x="1934026" y="1255475"/>
                    <a:pt x="1927986" y="1275856"/>
                    <a:pt x="1921390" y="1295745"/>
                  </a:cubicBezTo>
                  <a:close/>
                  <a:moveTo>
                    <a:pt x="17976" y="1174715"/>
                  </a:moveTo>
                  <a:cubicBezTo>
                    <a:pt x="13964" y="1154140"/>
                    <a:pt x="10577" y="1133161"/>
                    <a:pt x="7898" y="1112355"/>
                  </a:cubicBezTo>
                  <a:lnTo>
                    <a:pt x="18296" y="1111012"/>
                  </a:lnTo>
                  <a:cubicBezTo>
                    <a:pt x="20949" y="1131598"/>
                    <a:pt x="24305" y="1152352"/>
                    <a:pt x="28264" y="1172707"/>
                  </a:cubicBezTo>
                  <a:close/>
                  <a:moveTo>
                    <a:pt x="1953328" y="1173562"/>
                  </a:moveTo>
                  <a:lnTo>
                    <a:pt x="1943035" y="1171574"/>
                  </a:lnTo>
                  <a:cubicBezTo>
                    <a:pt x="1946967" y="1151224"/>
                    <a:pt x="1950302" y="1130460"/>
                    <a:pt x="1952929" y="1109859"/>
                  </a:cubicBezTo>
                  <a:lnTo>
                    <a:pt x="1963332" y="1111191"/>
                  </a:lnTo>
                  <a:cubicBezTo>
                    <a:pt x="1960679" y="1132012"/>
                    <a:pt x="1957307" y="1152997"/>
                    <a:pt x="1953328" y="1173562"/>
                  </a:cubicBezTo>
                  <a:close/>
                  <a:moveTo>
                    <a:pt x="1831" y="1049486"/>
                  </a:moveTo>
                  <a:cubicBezTo>
                    <a:pt x="489" y="1028580"/>
                    <a:pt x="-203" y="1007339"/>
                    <a:pt x="-230" y="986339"/>
                  </a:cubicBezTo>
                  <a:lnTo>
                    <a:pt x="10257" y="986328"/>
                  </a:lnTo>
                  <a:cubicBezTo>
                    <a:pt x="10284" y="1007108"/>
                    <a:pt x="10971" y="1028124"/>
                    <a:pt x="12302" y="1048809"/>
                  </a:cubicBezTo>
                  <a:close/>
                  <a:moveTo>
                    <a:pt x="1969325" y="1048311"/>
                  </a:moveTo>
                  <a:lnTo>
                    <a:pt x="1958859" y="1047645"/>
                  </a:lnTo>
                  <a:cubicBezTo>
                    <a:pt x="1960165" y="1026986"/>
                    <a:pt x="1960826" y="1005965"/>
                    <a:pt x="1960826" y="985180"/>
                  </a:cubicBezTo>
                  <a:lnTo>
                    <a:pt x="1960820" y="982883"/>
                  </a:lnTo>
                  <a:lnTo>
                    <a:pt x="1971307" y="982883"/>
                  </a:lnTo>
                  <a:lnTo>
                    <a:pt x="1971313" y="985143"/>
                  </a:lnTo>
                  <a:cubicBezTo>
                    <a:pt x="1971313" y="1006185"/>
                    <a:pt x="1970642" y="1027426"/>
                    <a:pt x="1969325" y="1048311"/>
                  </a:cubicBezTo>
                  <a:close/>
                  <a:moveTo>
                    <a:pt x="12155" y="923857"/>
                  </a:moveTo>
                  <a:lnTo>
                    <a:pt x="1690" y="923213"/>
                  </a:lnTo>
                  <a:cubicBezTo>
                    <a:pt x="2990" y="902270"/>
                    <a:pt x="4977" y="881113"/>
                    <a:pt x="7604" y="860322"/>
                  </a:cubicBezTo>
                  <a:lnTo>
                    <a:pt x="18007" y="861633"/>
                  </a:lnTo>
                  <a:cubicBezTo>
                    <a:pt x="15407" y="882203"/>
                    <a:pt x="13440" y="903141"/>
                    <a:pt x="12155" y="923857"/>
                  </a:cubicBezTo>
                  <a:close/>
                  <a:moveTo>
                    <a:pt x="1958718" y="920418"/>
                  </a:moveTo>
                  <a:cubicBezTo>
                    <a:pt x="1957355" y="899685"/>
                    <a:pt x="1955310" y="878758"/>
                    <a:pt x="1952641" y="858215"/>
                  </a:cubicBezTo>
                  <a:lnTo>
                    <a:pt x="1963038" y="856862"/>
                  </a:lnTo>
                  <a:cubicBezTo>
                    <a:pt x="1965734" y="877626"/>
                    <a:pt x="1967805" y="898778"/>
                    <a:pt x="1969184" y="919731"/>
                  </a:cubicBezTo>
                  <a:close/>
                  <a:moveTo>
                    <a:pt x="27828" y="799918"/>
                  </a:moveTo>
                  <a:lnTo>
                    <a:pt x="17530" y="797936"/>
                  </a:lnTo>
                  <a:cubicBezTo>
                    <a:pt x="21489" y="777355"/>
                    <a:pt x="26171" y="756622"/>
                    <a:pt x="31452" y="736320"/>
                  </a:cubicBezTo>
                  <a:lnTo>
                    <a:pt x="41598" y="738957"/>
                  </a:lnTo>
                  <a:cubicBezTo>
                    <a:pt x="36375" y="759045"/>
                    <a:pt x="31745" y="779552"/>
                    <a:pt x="27828" y="799918"/>
                  </a:cubicBezTo>
                  <a:close/>
                  <a:moveTo>
                    <a:pt x="1942589" y="796536"/>
                  </a:moveTo>
                  <a:cubicBezTo>
                    <a:pt x="1938599" y="776159"/>
                    <a:pt x="1933885" y="755668"/>
                    <a:pt x="1928599" y="735622"/>
                  </a:cubicBezTo>
                  <a:lnTo>
                    <a:pt x="1938740" y="732953"/>
                  </a:lnTo>
                  <a:cubicBezTo>
                    <a:pt x="1944089" y="753209"/>
                    <a:pt x="1948844" y="773926"/>
                    <a:pt x="1952882" y="794517"/>
                  </a:cubicBezTo>
                  <a:close/>
                  <a:moveTo>
                    <a:pt x="59284" y="679009"/>
                  </a:moveTo>
                  <a:lnTo>
                    <a:pt x="49321" y="675726"/>
                  </a:lnTo>
                  <a:cubicBezTo>
                    <a:pt x="55902" y="655796"/>
                    <a:pt x="63232" y="635808"/>
                    <a:pt x="71103" y="616313"/>
                  </a:cubicBezTo>
                  <a:lnTo>
                    <a:pt x="80829" y="620240"/>
                  </a:lnTo>
                  <a:cubicBezTo>
                    <a:pt x="73043" y="639525"/>
                    <a:pt x="65791" y="659298"/>
                    <a:pt x="59284" y="679009"/>
                  </a:cubicBezTo>
                  <a:close/>
                  <a:moveTo>
                    <a:pt x="1910719" y="675742"/>
                  </a:moveTo>
                  <a:cubicBezTo>
                    <a:pt x="1904133" y="656058"/>
                    <a:pt x="1896829" y="636343"/>
                    <a:pt x="1889001" y="617136"/>
                  </a:cubicBezTo>
                  <a:lnTo>
                    <a:pt x="1898706" y="613177"/>
                  </a:lnTo>
                  <a:cubicBezTo>
                    <a:pt x="1906624" y="632588"/>
                    <a:pt x="1914012" y="652519"/>
                    <a:pt x="1920666" y="672412"/>
                  </a:cubicBezTo>
                  <a:close/>
                  <a:moveTo>
                    <a:pt x="106124" y="562992"/>
                  </a:moveTo>
                  <a:lnTo>
                    <a:pt x="96670" y="558446"/>
                  </a:lnTo>
                  <a:cubicBezTo>
                    <a:pt x="105767" y="539533"/>
                    <a:pt x="115604" y="520667"/>
                    <a:pt x="125907" y="502367"/>
                  </a:cubicBezTo>
                  <a:lnTo>
                    <a:pt x="135047" y="507511"/>
                  </a:lnTo>
                  <a:cubicBezTo>
                    <a:pt x="124853" y="525616"/>
                    <a:pt x="115121" y="544283"/>
                    <a:pt x="106124" y="562992"/>
                  </a:cubicBezTo>
                  <a:close/>
                  <a:moveTo>
                    <a:pt x="1863586" y="560134"/>
                  </a:moveTo>
                  <a:cubicBezTo>
                    <a:pt x="1854551" y="541509"/>
                    <a:pt x="1844788" y="522911"/>
                    <a:pt x="1834547" y="504857"/>
                  </a:cubicBezTo>
                  <a:lnTo>
                    <a:pt x="1843671" y="499682"/>
                  </a:lnTo>
                  <a:cubicBezTo>
                    <a:pt x="1854022" y="517935"/>
                    <a:pt x="1863895" y="536733"/>
                    <a:pt x="1873019" y="555562"/>
                  </a:cubicBezTo>
                  <a:close/>
                  <a:moveTo>
                    <a:pt x="167456" y="454006"/>
                  </a:moveTo>
                  <a:lnTo>
                    <a:pt x="158668" y="448291"/>
                  </a:lnTo>
                  <a:cubicBezTo>
                    <a:pt x="170104" y="430710"/>
                    <a:pt x="182269" y="413259"/>
                    <a:pt x="194817" y="396433"/>
                  </a:cubicBezTo>
                  <a:lnTo>
                    <a:pt x="203227" y="402699"/>
                  </a:lnTo>
                  <a:cubicBezTo>
                    <a:pt x="190806" y="419352"/>
                    <a:pt x="178772" y="436614"/>
                    <a:pt x="167456" y="454006"/>
                  </a:cubicBezTo>
                  <a:close/>
                  <a:moveTo>
                    <a:pt x="1802017" y="451542"/>
                  </a:moveTo>
                  <a:cubicBezTo>
                    <a:pt x="1790670" y="434212"/>
                    <a:pt x="1778600" y="417003"/>
                    <a:pt x="1766136" y="400397"/>
                  </a:cubicBezTo>
                  <a:lnTo>
                    <a:pt x="1774525" y="394105"/>
                  </a:lnTo>
                  <a:cubicBezTo>
                    <a:pt x="1787120" y="410889"/>
                    <a:pt x="1799322" y="428282"/>
                    <a:pt x="1810794" y="445795"/>
                  </a:cubicBezTo>
                  <a:close/>
                  <a:moveTo>
                    <a:pt x="242186" y="353799"/>
                  </a:moveTo>
                  <a:lnTo>
                    <a:pt x="234200" y="347008"/>
                  </a:lnTo>
                  <a:cubicBezTo>
                    <a:pt x="247781" y="331026"/>
                    <a:pt x="262059" y="315275"/>
                    <a:pt x="276641" y="300195"/>
                  </a:cubicBezTo>
                  <a:lnTo>
                    <a:pt x="284181" y="307483"/>
                  </a:lnTo>
                  <a:cubicBezTo>
                    <a:pt x="269756" y="322406"/>
                    <a:pt x="255631" y="337989"/>
                    <a:pt x="242186" y="353799"/>
                  </a:cubicBezTo>
                  <a:close/>
                  <a:moveTo>
                    <a:pt x="1727056" y="351633"/>
                  </a:moveTo>
                  <a:cubicBezTo>
                    <a:pt x="1713576" y="335871"/>
                    <a:pt x="1699397" y="320335"/>
                    <a:pt x="1684941" y="305454"/>
                  </a:cubicBezTo>
                  <a:lnTo>
                    <a:pt x="1692455" y="298144"/>
                  </a:lnTo>
                  <a:cubicBezTo>
                    <a:pt x="1707073" y="313183"/>
                    <a:pt x="1721399" y="328887"/>
                    <a:pt x="1735021" y="344822"/>
                  </a:cubicBezTo>
                  <a:close/>
                  <a:moveTo>
                    <a:pt x="329028" y="263936"/>
                  </a:moveTo>
                  <a:lnTo>
                    <a:pt x="321971" y="256186"/>
                  </a:lnTo>
                  <a:cubicBezTo>
                    <a:pt x="337486" y="242050"/>
                    <a:pt x="353647" y="228249"/>
                    <a:pt x="369996" y="215167"/>
                  </a:cubicBezTo>
                  <a:lnTo>
                    <a:pt x="376550" y="223352"/>
                  </a:lnTo>
                  <a:cubicBezTo>
                    <a:pt x="360374" y="236298"/>
                    <a:pt x="344387" y="249952"/>
                    <a:pt x="329028" y="263936"/>
                  </a:cubicBezTo>
                  <a:close/>
                  <a:moveTo>
                    <a:pt x="1639957" y="262038"/>
                  </a:moveTo>
                  <a:cubicBezTo>
                    <a:pt x="1624578" y="248117"/>
                    <a:pt x="1608544" y="234499"/>
                    <a:pt x="1592294" y="221569"/>
                  </a:cubicBezTo>
                  <a:lnTo>
                    <a:pt x="1598827" y="213363"/>
                  </a:lnTo>
                  <a:cubicBezTo>
                    <a:pt x="1615250" y="226435"/>
                    <a:pt x="1631452" y="240194"/>
                    <a:pt x="1646989" y="254262"/>
                  </a:cubicBezTo>
                  <a:close/>
                  <a:moveTo>
                    <a:pt x="426552" y="185882"/>
                  </a:moveTo>
                  <a:lnTo>
                    <a:pt x="420537" y="177293"/>
                  </a:lnTo>
                  <a:cubicBezTo>
                    <a:pt x="437694" y="165270"/>
                    <a:pt x="455475" y="153645"/>
                    <a:pt x="473376" y="142739"/>
                  </a:cubicBezTo>
                  <a:lnTo>
                    <a:pt x="478834" y="151694"/>
                  </a:lnTo>
                  <a:cubicBezTo>
                    <a:pt x="461122" y="162485"/>
                    <a:pt x="443530" y="173990"/>
                    <a:pt x="426552" y="185882"/>
                  </a:cubicBezTo>
                  <a:close/>
                  <a:moveTo>
                    <a:pt x="1542140" y="184214"/>
                  </a:moveTo>
                  <a:cubicBezTo>
                    <a:pt x="1525068" y="172333"/>
                    <a:pt x="1507423" y="160865"/>
                    <a:pt x="1489690" y="150137"/>
                  </a:cubicBezTo>
                  <a:lnTo>
                    <a:pt x="1495122" y="141166"/>
                  </a:lnTo>
                  <a:cubicBezTo>
                    <a:pt x="1513044" y="152009"/>
                    <a:pt x="1530883" y="163597"/>
                    <a:pt x="1548134" y="175605"/>
                  </a:cubicBezTo>
                  <a:close/>
                  <a:moveTo>
                    <a:pt x="533172" y="120926"/>
                  </a:moveTo>
                  <a:lnTo>
                    <a:pt x="528301" y="111640"/>
                  </a:lnTo>
                  <a:cubicBezTo>
                    <a:pt x="546842" y="101913"/>
                    <a:pt x="565949" y="92664"/>
                    <a:pt x="585093" y="84138"/>
                  </a:cubicBezTo>
                  <a:lnTo>
                    <a:pt x="589361" y="93717"/>
                  </a:lnTo>
                  <a:cubicBezTo>
                    <a:pt x="570417" y="102149"/>
                    <a:pt x="551514" y="111304"/>
                    <a:pt x="533172" y="120926"/>
                  </a:cubicBezTo>
                  <a:close/>
                  <a:moveTo>
                    <a:pt x="1435153" y="119489"/>
                  </a:moveTo>
                  <a:cubicBezTo>
                    <a:pt x="1416738" y="109904"/>
                    <a:pt x="1397762" y="100791"/>
                    <a:pt x="1378743" y="92401"/>
                  </a:cubicBezTo>
                  <a:lnTo>
                    <a:pt x="1382980" y="82806"/>
                  </a:lnTo>
                  <a:cubicBezTo>
                    <a:pt x="1402198" y="91284"/>
                    <a:pt x="1421383" y="100497"/>
                    <a:pt x="1439998" y="110187"/>
                  </a:cubicBezTo>
                  <a:close/>
                  <a:moveTo>
                    <a:pt x="647160" y="70195"/>
                  </a:moveTo>
                  <a:lnTo>
                    <a:pt x="643516" y="60359"/>
                  </a:lnTo>
                  <a:cubicBezTo>
                    <a:pt x="663179" y="53086"/>
                    <a:pt x="683345" y="46358"/>
                    <a:pt x="703449" y="40365"/>
                  </a:cubicBezTo>
                  <a:lnTo>
                    <a:pt x="706442" y="50417"/>
                  </a:lnTo>
                  <a:cubicBezTo>
                    <a:pt x="686554" y="56342"/>
                    <a:pt x="666608" y="63001"/>
                    <a:pt x="647160" y="70195"/>
                  </a:cubicBezTo>
                  <a:close/>
                  <a:moveTo>
                    <a:pt x="1320688" y="69005"/>
                  </a:moveTo>
                  <a:cubicBezTo>
                    <a:pt x="1301198" y="61874"/>
                    <a:pt x="1281226" y="55288"/>
                    <a:pt x="1261337" y="49436"/>
                  </a:cubicBezTo>
                  <a:lnTo>
                    <a:pt x="1264295" y="39374"/>
                  </a:lnTo>
                  <a:cubicBezTo>
                    <a:pt x="1284403" y="45294"/>
                    <a:pt x="1304591" y="51948"/>
                    <a:pt x="1324295" y="59158"/>
                  </a:cubicBezTo>
                  <a:close/>
                  <a:moveTo>
                    <a:pt x="766879" y="34503"/>
                  </a:moveTo>
                  <a:lnTo>
                    <a:pt x="764535" y="24284"/>
                  </a:lnTo>
                  <a:cubicBezTo>
                    <a:pt x="784942" y="19606"/>
                    <a:pt x="805801" y="15532"/>
                    <a:pt x="826534" y="12166"/>
                  </a:cubicBezTo>
                  <a:lnTo>
                    <a:pt x="828217" y="22522"/>
                  </a:lnTo>
                  <a:cubicBezTo>
                    <a:pt x="807699" y="25851"/>
                    <a:pt x="787061" y="29878"/>
                    <a:pt x="766879" y="34503"/>
                  </a:cubicBezTo>
                  <a:close/>
                  <a:moveTo>
                    <a:pt x="1200838" y="33737"/>
                  </a:moveTo>
                  <a:cubicBezTo>
                    <a:pt x="1180619" y="29181"/>
                    <a:pt x="1159971" y="25227"/>
                    <a:pt x="1139458" y="21971"/>
                  </a:cubicBezTo>
                  <a:lnTo>
                    <a:pt x="1141105" y="11615"/>
                  </a:lnTo>
                  <a:cubicBezTo>
                    <a:pt x="1161832" y="14903"/>
                    <a:pt x="1182706" y="18904"/>
                    <a:pt x="1203145" y="23508"/>
                  </a:cubicBezTo>
                  <a:close/>
                  <a:moveTo>
                    <a:pt x="890194" y="14494"/>
                  </a:moveTo>
                  <a:lnTo>
                    <a:pt x="889177" y="4060"/>
                  </a:lnTo>
                  <a:cubicBezTo>
                    <a:pt x="909999" y="2041"/>
                    <a:pt x="931209" y="656"/>
                    <a:pt x="952209" y="-41"/>
                  </a:cubicBezTo>
                  <a:lnTo>
                    <a:pt x="952555" y="10441"/>
                  </a:lnTo>
                  <a:cubicBezTo>
                    <a:pt x="931775" y="11133"/>
                    <a:pt x="910796" y="12496"/>
                    <a:pt x="890194" y="14494"/>
                  </a:cubicBezTo>
                  <a:close/>
                  <a:moveTo>
                    <a:pt x="1077454" y="14169"/>
                  </a:moveTo>
                  <a:cubicBezTo>
                    <a:pt x="1056821" y="12239"/>
                    <a:pt x="1035832" y="10949"/>
                    <a:pt x="1015078" y="10336"/>
                  </a:cubicBezTo>
                  <a:lnTo>
                    <a:pt x="1015387" y="-146"/>
                  </a:lnTo>
                  <a:cubicBezTo>
                    <a:pt x="1036366" y="478"/>
                    <a:pt x="1057576" y="1779"/>
                    <a:pt x="1078430" y="3729"/>
                  </a:cubicBezTo>
                  <a:close/>
                </a:path>
              </a:pathLst>
            </a:custGeom>
            <a:solidFill>
              <a:srgbClr val="D0CDE1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3960ACF-BBB8-494E-953F-5165DE477552}"/>
                </a:ext>
              </a:extLst>
            </p:cNvPr>
            <p:cNvSpPr/>
            <p:nvPr/>
          </p:nvSpPr>
          <p:spPr>
            <a:xfrm>
              <a:off x="3380108" y="1585868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EB42814-9DA4-4A8A-82E4-8CED9CA507E2}"/>
                </a:ext>
              </a:extLst>
            </p:cNvPr>
            <p:cNvSpPr/>
            <p:nvPr/>
          </p:nvSpPr>
          <p:spPr>
            <a:xfrm>
              <a:off x="4334418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925974-88B3-4ACD-84E9-29CC5EFBD4CC}"/>
                </a:ext>
              </a:extLst>
            </p:cNvPr>
            <p:cNvSpPr/>
            <p:nvPr/>
          </p:nvSpPr>
          <p:spPr>
            <a:xfrm>
              <a:off x="4035541" y="3284750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50767DB-AFAC-49A5-864F-E4CE51FA87A7}"/>
                </a:ext>
              </a:extLst>
            </p:cNvPr>
            <p:cNvSpPr/>
            <p:nvPr/>
          </p:nvSpPr>
          <p:spPr>
            <a:xfrm>
              <a:off x="2850518" y="3326697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62D033-DD0A-4D5C-A4AE-524C077541B1}"/>
                </a:ext>
              </a:extLst>
            </p:cNvPr>
            <p:cNvSpPr/>
            <p:nvPr/>
          </p:nvSpPr>
          <p:spPr>
            <a:xfrm>
              <a:off x="2493963" y="2257031"/>
              <a:ext cx="492885" cy="492885"/>
            </a:xfrm>
            <a:custGeom>
              <a:avLst/>
              <a:gdLst>
                <a:gd name="connsiteX0" fmla="*/ 492886 w 492885"/>
                <a:gd name="connsiteY0" fmla="*/ 246443 h 492885"/>
                <a:gd name="connsiteX1" fmla="*/ 246443 w 492885"/>
                <a:gd name="connsiteY1" fmla="*/ 492886 h 492885"/>
                <a:gd name="connsiteX2" fmla="*/ 0 w 492885"/>
                <a:gd name="connsiteY2" fmla="*/ 246443 h 492885"/>
                <a:gd name="connsiteX3" fmla="*/ 246443 w 492885"/>
                <a:gd name="connsiteY3" fmla="*/ 0 h 492885"/>
                <a:gd name="connsiteX4" fmla="*/ 492886 w 492885"/>
                <a:gd name="connsiteY4" fmla="*/ 246443 h 49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885" h="492885">
                  <a:moveTo>
                    <a:pt x="492886" y="246443"/>
                  </a:moveTo>
                  <a:cubicBezTo>
                    <a:pt x="492886" y="382549"/>
                    <a:pt x="382549" y="492886"/>
                    <a:pt x="246443" y="492886"/>
                  </a:cubicBezTo>
                  <a:cubicBezTo>
                    <a:pt x="110336" y="492886"/>
                    <a:pt x="0" y="382549"/>
                    <a:pt x="0" y="246443"/>
                  </a:cubicBezTo>
                  <a:cubicBezTo>
                    <a:pt x="0" y="110336"/>
                    <a:pt x="110336" y="0"/>
                    <a:pt x="246443" y="0"/>
                  </a:cubicBezTo>
                  <a:cubicBezTo>
                    <a:pt x="382549" y="0"/>
                    <a:pt x="492886" y="110336"/>
                    <a:pt x="492886" y="246443"/>
                  </a:cubicBezTo>
                  <a:close/>
                </a:path>
              </a:pathLst>
            </a:custGeom>
            <a:solidFill>
              <a:srgbClr val="84F784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1E52D3E-09B2-4786-8638-0BA14BDF09BF}"/>
                </a:ext>
              </a:extLst>
            </p:cNvPr>
            <p:cNvSpPr/>
            <p:nvPr/>
          </p:nvSpPr>
          <p:spPr>
            <a:xfrm>
              <a:off x="3518488" y="1694774"/>
              <a:ext cx="216124" cy="275072"/>
            </a:xfrm>
            <a:custGeom>
              <a:avLst/>
              <a:gdLst>
                <a:gd name="connsiteX0" fmla="*/ 213442 w 216124"/>
                <a:gd name="connsiteY0" fmla="*/ 117743 h 275072"/>
                <a:gd name="connsiteX1" fmla="*/ 127480 w 216124"/>
                <a:gd name="connsiteY1" fmla="*/ 117743 h 275072"/>
                <a:gd name="connsiteX2" fmla="*/ 98007 w 216124"/>
                <a:gd name="connsiteY2" fmla="*/ 88270 h 275072"/>
                <a:gd name="connsiteX3" fmla="*/ 98007 w 216124"/>
                <a:gd name="connsiteY3" fmla="*/ 2308 h 275072"/>
                <a:gd name="connsiteX4" fmla="*/ 95553 w 216124"/>
                <a:gd name="connsiteY4" fmla="*/ -146 h 275072"/>
                <a:gd name="connsiteX5" fmla="*/ 95553 w 216124"/>
                <a:gd name="connsiteY5" fmla="*/ -146 h 275072"/>
                <a:gd name="connsiteX6" fmla="*/ 39065 w 216124"/>
                <a:gd name="connsiteY6" fmla="*/ -146 h 275072"/>
                <a:gd name="connsiteX7" fmla="*/ -230 w 216124"/>
                <a:gd name="connsiteY7" fmla="*/ 39149 h 275072"/>
                <a:gd name="connsiteX8" fmla="*/ -230 w 216124"/>
                <a:gd name="connsiteY8" fmla="*/ 235632 h 275072"/>
                <a:gd name="connsiteX9" fmla="*/ 39065 w 216124"/>
                <a:gd name="connsiteY9" fmla="*/ 274926 h 275072"/>
                <a:gd name="connsiteX10" fmla="*/ 176601 w 216124"/>
                <a:gd name="connsiteY10" fmla="*/ 274926 h 275072"/>
                <a:gd name="connsiteX11" fmla="*/ 215895 w 216124"/>
                <a:gd name="connsiteY11" fmla="*/ 235632 h 275072"/>
                <a:gd name="connsiteX12" fmla="*/ 215895 w 216124"/>
                <a:gd name="connsiteY12" fmla="*/ 120197 h 275072"/>
                <a:gd name="connsiteX13" fmla="*/ 213442 w 216124"/>
                <a:gd name="connsiteY13" fmla="*/ 117743 h 275072"/>
                <a:gd name="connsiteX14" fmla="*/ 213442 w 216124"/>
                <a:gd name="connsiteY14" fmla="*/ 117743 h 275072"/>
                <a:gd name="connsiteX15" fmla="*/ 156954 w 216124"/>
                <a:gd name="connsiteY15" fmla="*/ 215985 h 275072"/>
                <a:gd name="connsiteX16" fmla="*/ 58712 w 216124"/>
                <a:gd name="connsiteY16" fmla="*/ 215985 h 275072"/>
                <a:gd name="connsiteX17" fmla="*/ 48886 w 216124"/>
                <a:gd name="connsiteY17" fmla="*/ 206158 h 275072"/>
                <a:gd name="connsiteX18" fmla="*/ 58712 w 216124"/>
                <a:gd name="connsiteY18" fmla="*/ 196337 h 275072"/>
                <a:gd name="connsiteX19" fmla="*/ 156954 w 216124"/>
                <a:gd name="connsiteY19" fmla="*/ 196337 h 275072"/>
                <a:gd name="connsiteX20" fmla="*/ 166775 w 216124"/>
                <a:gd name="connsiteY20" fmla="*/ 206158 h 275072"/>
                <a:gd name="connsiteX21" fmla="*/ 156954 w 216124"/>
                <a:gd name="connsiteY21" fmla="*/ 215985 h 275072"/>
                <a:gd name="connsiteX22" fmla="*/ 156954 w 216124"/>
                <a:gd name="connsiteY22" fmla="*/ 166864 h 275072"/>
                <a:gd name="connsiteX23" fmla="*/ 58712 w 216124"/>
                <a:gd name="connsiteY23" fmla="*/ 166864 h 275072"/>
                <a:gd name="connsiteX24" fmla="*/ 48886 w 216124"/>
                <a:gd name="connsiteY24" fmla="*/ 157038 h 275072"/>
                <a:gd name="connsiteX25" fmla="*/ 58712 w 216124"/>
                <a:gd name="connsiteY25" fmla="*/ 147217 h 275072"/>
                <a:gd name="connsiteX26" fmla="*/ 156954 w 216124"/>
                <a:gd name="connsiteY26" fmla="*/ 147217 h 275072"/>
                <a:gd name="connsiteX27" fmla="*/ 166775 w 216124"/>
                <a:gd name="connsiteY27" fmla="*/ 157038 h 275072"/>
                <a:gd name="connsiteX28" fmla="*/ 156954 w 216124"/>
                <a:gd name="connsiteY28" fmla="*/ 166864 h 27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124" h="275072">
                  <a:moveTo>
                    <a:pt x="213442" y="117743"/>
                  </a:moveTo>
                  <a:lnTo>
                    <a:pt x="127480" y="117743"/>
                  </a:lnTo>
                  <a:cubicBezTo>
                    <a:pt x="111204" y="117743"/>
                    <a:pt x="98007" y="104550"/>
                    <a:pt x="98007" y="88270"/>
                  </a:cubicBezTo>
                  <a:lnTo>
                    <a:pt x="98007" y="2308"/>
                  </a:lnTo>
                  <a:cubicBezTo>
                    <a:pt x="98007" y="955"/>
                    <a:pt x="96911" y="-146"/>
                    <a:pt x="95553" y="-146"/>
                  </a:cubicBezTo>
                  <a:cubicBezTo>
                    <a:pt x="95553" y="-146"/>
                    <a:pt x="95553" y="-146"/>
                    <a:pt x="95553" y="-146"/>
                  </a:cubicBezTo>
                  <a:lnTo>
                    <a:pt x="39065" y="-146"/>
                  </a:lnTo>
                  <a:cubicBezTo>
                    <a:pt x="17362" y="-146"/>
                    <a:pt x="-230" y="17446"/>
                    <a:pt x="-230" y="39149"/>
                  </a:cubicBezTo>
                  <a:lnTo>
                    <a:pt x="-230" y="235632"/>
                  </a:lnTo>
                  <a:cubicBezTo>
                    <a:pt x="-230" y="257335"/>
                    <a:pt x="17362" y="274926"/>
                    <a:pt x="39065" y="274926"/>
                  </a:cubicBezTo>
                  <a:lnTo>
                    <a:pt x="176601" y="274926"/>
                  </a:lnTo>
                  <a:cubicBezTo>
                    <a:pt x="198304" y="274926"/>
                    <a:pt x="215895" y="257335"/>
                    <a:pt x="215895" y="235632"/>
                  </a:cubicBezTo>
                  <a:lnTo>
                    <a:pt x="215895" y="120197"/>
                  </a:lnTo>
                  <a:cubicBezTo>
                    <a:pt x="215895" y="118844"/>
                    <a:pt x="214800" y="117743"/>
                    <a:pt x="213442" y="117743"/>
                  </a:cubicBezTo>
                  <a:cubicBezTo>
                    <a:pt x="213442" y="117743"/>
                    <a:pt x="213442" y="117743"/>
                    <a:pt x="213442" y="117743"/>
                  </a:cubicBezTo>
                  <a:close/>
                  <a:moveTo>
                    <a:pt x="156954" y="215985"/>
                  </a:moveTo>
                  <a:lnTo>
                    <a:pt x="58712" y="215985"/>
                  </a:lnTo>
                  <a:cubicBezTo>
                    <a:pt x="53285" y="215985"/>
                    <a:pt x="48886" y="211585"/>
                    <a:pt x="48886" y="206158"/>
                  </a:cubicBezTo>
                  <a:cubicBezTo>
                    <a:pt x="48886" y="200731"/>
                    <a:pt x="53285" y="196337"/>
                    <a:pt x="58712" y="196337"/>
                  </a:cubicBezTo>
                  <a:lnTo>
                    <a:pt x="156954" y="196337"/>
                  </a:lnTo>
                  <a:cubicBezTo>
                    <a:pt x="162381" y="196337"/>
                    <a:pt x="166775" y="200731"/>
                    <a:pt x="166775" y="206158"/>
                  </a:cubicBezTo>
                  <a:cubicBezTo>
                    <a:pt x="166775" y="211585"/>
                    <a:pt x="162381" y="215985"/>
                    <a:pt x="156954" y="215985"/>
                  </a:cubicBezTo>
                  <a:close/>
                  <a:moveTo>
                    <a:pt x="156954" y="166864"/>
                  </a:moveTo>
                  <a:lnTo>
                    <a:pt x="58712" y="166864"/>
                  </a:lnTo>
                  <a:cubicBezTo>
                    <a:pt x="53285" y="166864"/>
                    <a:pt x="48886" y="162465"/>
                    <a:pt x="48886" y="157038"/>
                  </a:cubicBezTo>
                  <a:cubicBezTo>
                    <a:pt x="48886" y="151616"/>
                    <a:pt x="53285" y="147217"/>
                    <a:pt x="58712" y="147217"/>
                  </a:cubicBezTo>
                  <a:lnTo>
                    <a:pt x="156954" y="147217"/>
                  </a:lnTo>
                  <a:cubicBezTo>
                    <a:pt x="162381" y="147217"/>
                    <a:pt x="166775" y="151616"/>
                    <a:pt x="166775" y="157038"/>
                  </a:cubicBezTo>
                  <a:cubicBezTo>
                    <a:pt x="166775" y="162465"/>
                    <a:pt x="162381" y="166864"/>
                    <a:pt x="156954" y="16686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4B0B920-3143-4190-A73E-A151F7E6EFB0}"/>
                </a:ext>
              </a:extLst>
            </p:cNvPr>
            <p:cNvSpPr/>
            <p:nvPr/>
          </p:nvSpPr>
          <p:spPr>
            <a:xfrm>
              <a:off x="3636372" y="1702264"/>
              <a:ext cx="90753" cy="90751"/>
            </a:xfrm>
            <a:custGeom>
              <a:avLst/>
              <a:gdLst>
                <a:gd name="connsiteX0" fmla="*/ 90168 w 90753"/>
                <a:gd name="connsiteY0" fmla="*/ 88514 h 90751"/>
                <a:gd name="connsiteX1" fmla="*/ 1868 w 90753"/>
                <a:gd name="connsiteY1" fmla="*/ 214 h 90751"/>
                <a:gd name="connsiteX2" fmla="*/ 132 w 90753"/>
                <a:gd name="connsiteY2" fmla="*/ 214 h 90751"/>
                <a:gd name="connsiteX3" fmla="*/ -230 w 90753"/>
                <a:gd name="connsiteY3" fmla="*/ 1079 h 90751"/>
                <a:gd name="connsiteX4" fmla="*/ -230 w 90753"/>
                <a:gd name="connsiteY4" fmla="*/ 80780 h 90751"/>
                <a:gd name="connsiteX5" fmla="*/ 9597 w 90753"/>
                <a:gd name="connsiteY5" fmla="*/ 90606 h 90751"/>
                <a:gd name="connsiteX6" fmla="*/ 89303 w 90753"/>
                <a:gd name="connsiteY6" fmla="*/ 90606 h 90751"/>
                <a:gd name="connsiteX7" fmla="*/ 90524 w 90753"/>
                <a:gd name="connsiteY7" fmla="*/ 89374 h 90751"/>
                <a:gd name="connsiteX8" fmla="*/ 90168 w 90753"/>
                <a:gd name="connsiteY8" fmla="*/ 88509 h 9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53" h="90751">
                  <a:moveTo>
                    <a:pt x="90168" y="88514"/>
                  </a:moveTo>
                  <a:lnTo>
                    <a:pt x="1868" y="214"/>
                  </a:lnTo>
                  <a:cubicBezTo>
                    <a:pt x="1385" y="-268"/>
                    <a:pt x="609" y="-263"/>
                    <a:pt x="132" y="214"/>
                  </a:cubicBezTo>
                  <a:cubicBezTo>
                    <a:pt x="-99" y="445"/>
                    <a:pt x="-224" y="754"/>
                    <a:pt x="-230" y="1079"/>
                  </a:cubicBezTo>
                  <a:lnTo>
                    <a:pt x="-230" y="80780"/>
                  </a:lnTo>
                  <a:cubicBezTo>
                    <a:pt x="-230" y="86207"/>
                    <a:pt x="4170" y="90606"/>
                    <a:pt x="9597" y="90606"/>
                  </a:cubicBezTo>
                  <a:lnTo>
                    <a:pt x="89303" y="90606"/>
                  </a:lnTo>
                  <a:cubicBezTo>
                    <a:pt x="89979" y="90601"/>
                    <a:pt x="90524" y="90050"/>
                    <a:pt x="90524" y="89374"/>
                  </a:cubicBezTo>
                  <a:cubicBezTo>
                    <a:pt x="90524" y="89049"/>
                    <a:pt x="90393" y="88740"/>
                    <a:pt x="90168" y="8850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A48BFE1-985F-47D1-B642-B6B6561BBB00}"/>
                </a:ext>
              </a:extLst>
            </p:cNvPr>
            <p:cNvSpPr/>
            <p:nvPr/>
          </p:nvSpPr>
          <p:spPr>
            <a:xfrm>
              <a:off x="4304572" y="3482643"/>
              <a:ext cx="26122" cy="26122"/>
            </a:xfrm>
            <a:custGeom>
              <a:avLst/>
              <a:gdLst>
                <a:gd name="connsiteX0" fmla="*/ 12827 w 26122"/>
                <a:gd name="connsiteY0" fmla="*/ -146 h 26122"/>
                <a:gd name="connsiteX1" fmla="*/ -230 w 26122"/>
                <a:gd name="connsiteY1" fmla="*/ 12926 h 26122"/>
                <a:gd name="connsiteX2" fmla="*/ 12842 w 26122"/>
                <a:gd name="connsiteY2" fmla="*/ 25977 h 26122"/>
                <a:gd name="connsiteX3" fmla="*/ 25893 w 26122"/>
                <a:gd name="connsiteY3" fmla="*/ 12910 h 26122"/>
                <a:gd name="connsiteX4" fmla="*/ 22066 w 26122"/>
                <a:gd name="connsiteY4" fmla="*/ 3677 h 26122"/>
                <a:gd name="connsiteX5" fmla="*/ 12827 w 26122"/>
                <a:gd name="connsiteY5" fmla="*/ -146 h 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2" h="26122">
                  <a:moveTo>
                    <a:pt x="12827" y="-146"/>
                  </a:moveTo>
                  <a:cubicBezTo>
                    <a:pt x="5612" y="-140"/>
                    <a:pt x="-230" y="5711"/>
                    <a:pt x="-230" y="12926"/>
                  </a:cubicBezTo>
                  <a:cubicBezTo>
                    <a:pt x="-224" y="20136"/>
                    <a:pt x="5627" y="25983"/>
                    <a:pt x="12842" y="25977"/>
                  </a:cubicBezTo>
                  <a:cubicBezTo>
                    <a:pt x="20052" y="25972"/>
                    <a:pt x="25898" y="20125"/>
                    <a:pt x="25893" y="12910"/>
                  </a:cubicBezTo>
                  <a:cubicBezTo>
                    <a:pt x="25893" y="9445"/>
                    <a:pt x="24514" y="6125"/>
                    <a:pt x="22066" y="3677"/>
                  </a:cubicBezTo>
                  <a:cubicBezTo>
                    <a:pt x="19612" y="1228"/>
                    <a:pt x="16293" y="-146"/>
                    <a:pt x="12827" y="-1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AB4F67-36F0-4317-9D33-2E9A086EA92D}"/>
                </a:ext>
              </a:extLst>
            </p:cNvPr>
            <p:cNvSpPr/>
            <p:nvPr/>
          </p:nvSpPr>
          <p:spPr>
            <a:xfrm>
              <a:off x="4172373" y="3421582"/>
              <a:ext cx="219217" cy="219219"/>
            </a:xfrm>
            <a:custGeom>
              <a:avLst/>
              <a:gdLst>
                <a:gd name="connsiteX0" fmla="*/ 217737 w 219217"/>
                <a:gd name="connsiteY0" fmla="*/ 8690 h 219219"/>
                <a:gd name="connsiteX1" fmla="*/ 217737 w 219217"/>
                <a:gd name="connsiteY1" fmla="*/ 8648 h 219219"/>
                <a:gd name="connsiteX2" fmla="*/ 210333 w 219217"/>
                <a:gd name="connsiteY2" fmla="*/ 1161 h 219219"/>
                <a:gd name="connsiteX3" fmla="*/ 147391 w 219217"/>
                <a:gd name="connsiteY3" fmla="*/ 11574 h 219219"/>
                <a:gd name="connsiteX4" fmla="*/ 81533 w 219217"/>
                <a:gd name="connsiteY4" fmla="*/ 53275 h 219219"/>
                <a:gd name="connsiteX5" fmla="*/ 67071 w 219217"/>
                <a:gd name="connsiteY5" fmla="*/ 69829 h 219219"/>
                <a:gd name="connsiteX6" fmla="*/ 38410 w 219217"/>
                <a:gd name="connsiteY6" fmla="*/ 74433 h 219219"/>
                <a:gd name="connsiteX7" fmla="*/ -61 w 219217"/>
                <a:gd name="connsiteY7" fmla="*/ 131754 h 219219"/>
                <a:gd name="connsiteX8" fmla="*/ 9986 w 219217"/>
                <a:gd name="connsiteY8" fmla="*/ 145838 h 219219"/>
                <a:gd name="connsiteX9" fmla="*/ 13247 w 219217"/>
                <a:gd name="connsiteY9" fmla="*/ 145943 h 219219"/>
                <a:gd name="connsiteX10" fmla="*/ 13310 w 219217"/>
                <a:gd name="connsiteY10" fmla="*/ 145943 h 219219"/>
                <a:gd name="connsiteX11" fmla="*/ 44781 w 219217"/>
                <a:gd name="connsiteY11" fmla="*/ 142509 h 219219"/>
                <a:gd name="connsiteX12" fmla="*/ 44902 w 219217"/>
                <a:gd name="connsiteY12" fmla="*/ 143615 h 219219"/>
                <a:gd name="connsiteX13" fmla="*/ 49747 w 219217"/>
                <a:gd name="connsiteY13" fmla="*/ 153756 h 219219"/>
                <a:gd name="connsiteX14" fmla="*/ 65105 w 219217"/>
                <a:gd name="connsiteY14" fmla="*/ 169125 h 219219"/>
                <a:gd name="connsiteX15" fmla="*/ 75240 w 219217"/>
                <a:gd name="connsiteY15" fmla="*/ 173975 h 219219"/>
                <a:gd name="connsiteX16" fmla="*/ 76295 w 219217"/>
                <a:gd name="connsiteY16" fmla="*/ 174085 h 219219"/>
                <a:gd name="connsiteX17" fmla="*/ 72866 w 219217"/>
                <a:gd name="connsiteY17" fmla="*/ 205519 h 219219"/>
                <a:gd name="connsiteX18" fmla="*/ 72866 w 219217"/>
                <a:gd name="connsiteY18" fmla="*/ 205588 h 219219"/>
                <a:gd name="connsiteX19" fmla="*/ 83777 w 219217"/>
                <a:gd name="connsiteY19" fmla="*/ 219011 h 219219"/>
                <a:gd name="connsiteX20" fmla="*/ 84910 w 219217"/>
                <a:gd name="connsiteY20" fmla="*/ 219074 h 219219"/>
                <a:gd name="connsiteX21" fmla="*/ 86939 w 219217"/>
                <a:gd name="connsiteY21" fmla="*/ 218911 h 219219"/>
                <a:gd name="connsiteX22" fmla="*/ 144287 w 219217"/>
                <a:gd name="connsiteY22" fmla="*/ 180419 h 219219"/>
                <a:gd name="connsiteX23" fmla="*/ 148911 w 219217"/>
                <a:gd name="connsiteY23" fmla="*/ 151868 h 219219"/>
                <a:gd name="connsiteX24" fmla="*/ 165523 w 219217"/>
                <a:gd name="connsiteY24" fmla="*/ 137412 h 219219"/>
                <a:gd name="connsiteX25" fmla="*/ 207271 w 219217"/>
                <a:gd name="connsiteY25" fmla="*/ 72073 h 219219"/>
                <a:gd name="connsiteX26" fmla="*/ 217737 w 219217"/>
                <a:gd name="connsiteY26" fmla="*/ 8690 h 219219"/>
                <a:gd name="connsiteX27" fmla="*/ 165350 w 219217"/>
                <a:gd name="connsiteY27" fmla="*/ 94263 h 219219"/>
                <a:gd name="connsiteX28" fmla="*/ 124676 w 219217"/>
                <a:gd name="connsiteY28" fmla="*/ 94285 h 219219"/>
                <a:gd name="connsiteX29" fmla="*/ 124655 w 219217"/>
                <a:gd name="connsiteY29" fmla="*/ 53616 h 219219"/>
                <a:gd name="connsiteX30" fmla="*/ 165329 w 219217"/>
                <a:gd name="connsiteY30" fmla="*/ 53595 h 219219"/>
                <a:gd name="connsiteX31" fmla="*/ 165350 w 219217"/>
                <a:gd name="connsiteY31" fmla="*/ 53616 h 219219"/>
                <a:gd name="connsiteX32" fmla="*/ 165654 w 219217"/>
                <a:gd name="connsiteY32" fmla="*/ 93959 h 21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9217" h="219219">
                  <a:moveTo>
                    <a:pt x="217737" y="8690"/>
                  </a:moveTo>
                  <a:lnTo>
                    <a:pt x="217737" y="8648"/>
                  </a:lnTo>
                  <a:cubicBezTo>
                    <a:pt x="216893" y="4947"/>
                    <a:pt x="214025" y="2047"/>
                    <a:pt x="210333" y="1161"/>
                  </a:cubicBezTo>
                  <a:cubicBezTo>
                    <a:pt x="195751" y="-2400"/>
                    <a:pt x="172811" y="1397"/>
                    <a:pt x="147391" y="11574"/>
                  </a:cubicBezTo>
                  <a:cubicBezTo>
                    <a:pt x="122941" y="21075"/>
                    <a:pt x="100577" y="35238"/>
                    <a:pt x="81533" y="53275"/>
                  </a:cubicBezTo>
                  <a:cubicBezTo>
                    <a:pt x="76331" y="58445"/>
                    <a:pt x="71502" y="63977"/>
                    <a:pt x="67071" y="69829"/>
                  </a:cubicBezTo>
                  <a:cubicBezTo>
                    <a:pt x="57292" y="69153"/>
                    <a:pt x="47487" y="70726"/>
                    <a:pt x="38410" y="74433"/>
                  </a:cubicBezTo>
                  <a:cubicBezTo>
                    <a:pt x="10159" y="86865"/>
                    <a:pt x="2089" y="118688"/>
                    <a:pt x="-61" y="131754"/>
                  </a:cubicBezTo>
                  <a:cubicBezTo>
                    <a:pt x="-1172" y="138419"/>
                    <a:pt x="3321" y="144722"/>
                    <a:pt x="9986" y="145838"/>
                  </a:cubicBezTo>
                  <a:cubicBezTo>
                    <a:pt x="11066" y="146022"/>
                    <a:pt x="12162" y="146053"/>
                    <a:pt x="13247" y="145943"/>
                  </a:cubicBezTo>
                  <a:lnTo>
                    <a:pt x="13310" y="145943"/>
                  </a:lnTo>
                  <a:lnTo>
                    <a:pt x="44781" y="142509"/>
                  </a:lnTo>
                  <a:cubicBezTo>
                    <a:pt x="44823" y="142912"/>
                    <a:pt x="44865" y="143280"/>
                    <a:pt x="44902" y="143615"/>
                  </a:cubicBezTo>
                  <a:cubicBezTo>
                    <a:pt x="45306" y="147448"/>
                    <a:pt x="47015" y="151029"/>
                    <a:pt x="49747" y="153756"/>
                  </a:cubicBezTo>
                  <a:lnTo>
                    <a:pt x="65105" y="169125"/>
                  </a:lnTo>
                  <a:cubicBezTo>
                    <a:pt x="67827" y="171856"/>
                    <a:pt x="71408" y="173571"/>
                    <a:pt x="75240" y="173975"/>
                  </a:cubicBezTo>
                  <a:lnTo>
                    <a:pt x="76295" y="174085"/>
                  </a:lnTo>
                  <a:lnTo>
                    <a:pt x="72866" y="205519"/>
                  </a:lnTo>
                  <a:lnTo>
                    <a:pt x="72866" y="205588"/>
                  </a:lnTo>
                  <a:cubicBezTo>
                    <a:pt x="72173" y="212304"/>
                    <a:pt x="77055" y="218319"/>
                    <a:pt x="83777" y="219011"/>
                  </a:cubicBezTo>
                  <a:cubicBezTo>
                    <a:pt x="84154" y="219053"/>
                    <a:pt x="84532" y="219074"/>
                    <a:pt x="84910" y="219074"/>
                  </a:cubicBezTo>
                  <a:cubicBezTo>
                    <a:pt x="85591" y="219079"/>
                    <a:pt x="86268" y="219021"/>
                    <a:pt x="86939" y="218911"/>
                  </a:cubicBezTo>
                  <a:cubicBezTo>
                    <a:pt x="100079" y="216798"/>
                    <a:pt x="131886" y="208823"/>
                    <a:pt x="144287" y="180419"/>
                  </a:cubicBezTo>
                  <a:cubicBezTo>
                    <a:pt x="147962" y="171374"/>
                    <a:pt x="149541" y="161616"/>
                    <a:pt x="148911" y="151868"/>
                  </a:cubicBezTo>
                  <a:cubicBezTo>
                    <a:pt x="154784" y="147453"/>
                    <a:pt x="160337" y="142619"/>
                    <a:pt x="165523" y="137412"/>
                  </a:cubicBezTo>
                  <a:cubicBezTo>
                    <a:pt x="183549" y="118546"/>
                    <a:pt x="197728" y="96356"/>
                    <a:pt x="207271" y="72073"/>
                  </a:cubicBezTo>
                  <a:cubicBezTo>
                    <a:pt x="217391" y="46941"/>
                    <a:pt x="221203" y="23828"/>
                    <a:pt x="217737" y="8690"/>
                  </a:cubicBezTo>
                  <a:close/>
                  <a:moveTo>
                    <a:pt x="165350" y="94263"/>
                  </a:moveTo>
                  <a:cubicBezTo>
                    <a:pt x="154123" y="105500"/>
                    <a:pt x="135913" y="105511"/>
                    <a:pt x="124676" y="94285"/>
                  </a:cubicBezTo>
                  <a:cubicBezTo>
                    <a:pt x="113439" y="83064"/>
                    <a:pt x="113429" y="64853"/>
                    <a:pt x="124655" y="53616"/>
                  </a:cubicBezTo>
                  <a:cubicBezTo>
                    <a:pt x="135881" y="42379"/>
                    <a:pt x="154092" y="42369"/>
                    <a:pt x="165329" y="53595"/>
                  </a:cubicBezTo>
                  <a:lnTo>
                    <a:pt x="165350" y="53616"/>
                  </a:lnTo>
                  <a:cubicBezTo>
                    <a:pt x="176570" y="64675"/>
                    <a:pt x="176707" y="82733"/>
                    <a:pt x="165654" y="9395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2B56E07-02F8-4007-9644-0C18BBF8E036}"/>
                </a:ext>
              </a:extLst>
            </p:cNvPr>
            <p:cNvSpPr/>
            <p:nvPr/>
          </p:nvSpPr>
          <p:spPr>
            <a:xfrm>
              <a:off x="4180195" y="3570330"/>
              <a:ext cx="62625" cy="62643"/>
            </a:xfrm>
            <a:custGeom>
              <a:avLst/>
              <a:gdLst>
                <a:gd name="connsiteX0" fmla="*/ 55521 w 62625"/>
                <a:gd name="connsiteY0" fmla="*/ 24546 h 62643"/>
                <a:gd name="connsiteX1" fmla="*/ 50142 w 62625"/>
                <a:gd name="connsiteY1" fmla="*/ 25851 h 62643"/>
                <a:gd name="connsiteX2" fmla="*/ 40703 w 62625"/>
                <a:gd name="connsiteY2" fmla="*/ 32164 h 62643"/>
                <a:gd name="connsiteX3" fmla="*/ 30610 w 62625"/>
                <a:gd name="connsiteY3" fmla="*/ 29973 h 62643"/>
                <a:gd name="connsiteX4" fmla="*/ 30426 w 62625"/>
                <a:gd name="connsiteY4" fmla="*/ 22380 h 62643"/>
                <a:gd name="connsiteX5" fmla="*/ 36372 w 62625"/>
                <a:gd name="connsiteY5" fmla="*/ 12103 h 62643"/>
                <a:gd name="connsiteX6" fmla="*/ 34327 w 62625"/>
                <a:gd name="connsiteY6" fmla="*/ 1223 h 62643"/>
                <a:gd name="connsiteX7" fmla="*/ 28953 w 62625"/>
                <a:gd name="connsiteY7" fmla="*/ -88 h 62643"/>
                <a:gd name="connsiteX8" fmla="*/ 11518 w 62625"/>
                <a:gd name="connsiteY8" fmla="*/ 8459 h 62643"/>
                <a:gd name="connsiteX9" fmla="*/ 1351 w 62625"/>
                <a:gd name="connsiteY9" fmla="*/ 36475 h 62643"/>
                <a:gd name="connsiteX10" fmla="*/ -227 w 62625"/>
                <a:gd name="connsiteY10" fmla="*/ 54470 h 62643"/>
                <a:gd name="connsiteX11" fmla="*/ 7397 w 62625"/>
                <a:gd name="connsiteY11" fmla="*/ 62498 h 62643"/>
                <a:gd name="connsiteX12" fmla="*/ 7397 w 62625"/>
                <a:gd name="connsiteY12" fmla="*/ 62498 h 62643"/>
                <a:gd name="connsiteX13" fmla="*/ 7601 w 62625"/>
                <a:gd name="connsiteY13" fmla="*/ 62498 h 62643"/>
                <a:gd name="connsiteX14" fmla="*/ 7795 w 62625"/>
                <a:gd name="connsiteY14" fmla="*/ 62498 h 62643"/>
                <a:gd name="connsiteX15" fmla="*/ 25807 w 62625"/>
                <a:gd name="connsiteY15" fmla="*/ 60935 h 62643"/>
                <a:gd name="connsiteX16" fmla="*/ 53828 w 62625"/>
                <a:gd name="connsiteY16" fmla="*/ 50758 h 62643"/>
                <a:gd name="connsiteX17" fmla="*/ 62338 w 62625"/>
                <a:gd name="connsiteY17" fmla="*/ 33266 h 62643"/>
                <a:gd name="connsiteX18" fmla="*/ 55521 w 62625"/>
                <a:gd name="connsiteY18" fmla="*/ 24546 h 6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625" h="62643">
                  <a:moveTo>
                    <a:pt x="55521" y="24546"/>
                  </a:moveTo>
                  <a:cubicBezTo>
                    <a:pt x="53629" y="24310"/>
                    <a:pt x="51714" y="24776"/>
                    <a:pt x="50142" y="25851"/>
                  </a:cubicBezTo>
                  <a:cubicBezTo>
                    <a:pt x="47011" y="27991"/>
                    <a:pt x="43870" y="30104"/>
                    <a:pt x="40703" y="32164"/>
                  </a:cubicBezTo>
                  <a:cubicBezTo>
                    <a:pt x="37311" y="34346"/>
                    <a:pt x="32791" y="33365"/>
                    <a:pt x="30610" y="29973"/>
                  </a:cubicBezTo>
                  <a:cubicBezTo>
                    <a:pt x="29131" y="27676"/>
                    <a:pt x="29063" y="24745"/>
                    <a:pt x="30426" y="22380"/>
                  </a:cubicBezTo>
                  <a:lnTo>
                    <a:pt x="36372" y="12103"/>
                  </a:lnTo>
                  <a:cubicBezTo>
                    <a:pt x="38810" y="8532"/>
                    <a:pt x="37893" y="3661"/>
                    <a:pt x="34327" y="1223"/>
                  </a:cubicBezTo>
                  <a:cubicBezTo>
                    <a:pt x="32754" y="148"/>
                    <a:pt x="30840" y="-319"/>
                    <a:pt x="28953" y="-88"/>
                  </a:cubicBezTo>
                  <a:cubicBezTo>
                    <a:pt x="22351" y="746"/>
                    <a:pt x="16222" y="3755"/>
                    <a:pt x="11518" y="8459"/>
                  </a:cubicBezTo>
                  <a:cubicBezTo>
                    <a:pt x="9725" y="10252"/>
                    <a:pt x="4282" y="15705"/>
                    <a:pt x="1351" y="36475"/>
                  </a:cubicBezTo>
                  <a:cubicBezTo>
                    <a:pt x="512" y="42442"/>
                    <a:pt x="-12" y="48451"/>
                    <a:pt x="-227" y="54470"/>
                  </a:cubicBezTo>
                  <a:cubicBezTo>
                    <a:pt x="-337" y="58791"/>
                    <a:pt x="3076" y="62388"/>
                    <a:pt x="7397" y="62498"/>
                  </a:cubicBezTo>
                  <a:cubicBezTo>
                    <a:pt x="7397" y="62498"/>
                    <a:pt x="7397" y="62498"/>
                    <a:pt x="7397" y="62498"/>
                  </a:cubicBezTo>
                  <a:cubicBezTo>
                    <a:pt x="7465" y="62498"/>
                    <a:pt x="7533" y="62498"/>
                    <a:pt x="7601" y="62498"/>
                  </a:cubicBezTo>
                  <a:lnTo>
                    <a:pt x="7795" y="62498"/>
                  </a:lnTo>
                  <a:cubicBezTo>
                    <a:pt x="13825" y="62288"/>
                    <a:pt x="19834" y="61764"/>
                    <a:pt x="25807" y="60935"/>
                  </a:cubicBezTo>
                  <a:cubicBezTo>
                    <a:pt x="46587" y="57999"/>
                    <a:pt x="52040" y="52546"/>
                    <a:pt x="53828" y="50758"/>
                  </a:cubicBezTo>
                  <a:cubicBezTo>
                    <a:pt x="58557" y="46049"/>
                    <a:pt x="61557" y="39888"/>
                    <a:pt x="62338" y="33266"/>
                  </a:cubicBezTo>
                  <a:cubicBezTo>
                    <a:pt x="62862" y="28976"/>
                    <a:pt x="59810" y="25075"/>
                    <a:pt x="55521" y="2454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92C6B6B-A9C4-4266-ABB0-4DCCCE3423AC}"/>
                </a:ext>
              </a:extLst>
            </p:cNvPr>
            <p:cNvSpPr/>
            <p:nvPr/>
          </p:nvSpPr>
          <p:spPr>
            <a:xfrm>
              <a:off x="2980897" y="3599924"/>
              <a:ext cx="44642" cy="107134"/>
            </a:xfrm>
            <a:custGeom>
              <a:avLst/>
              <a:gdLst>
                <a:gd name="connsiteX0" fmla="*/ 31021 w 44642"/>
                <a:gd name="connsiteY0" fmla="*/ 106989 h 107134"/>
                <a:gd name="connsiteX1" fmla="*/ 13162 w 44642"/>
                <a:gd name="connsiteY1" fmla="*/ 106989 h 107134"/>
                <a:gd name="connsiteX2" fmla="*/ -230 w 44642"/>
                <a:gd name="connsiteY2" fmla="*/ 93597 h 107134"/>
                <a:gd name="connsiteX3" fmla="*/ -230 w 44642"/>
                <a:gd name="connsiteY3" fmla="*/ 13246 h 107134"/>
                <a:gd name="connsiteX4" fmla="*/ 13162 w 44642"/>
                <a:gd name="connsiteY4" fmla="*/ -146 h 107134"/>
                <a:gd name="connsiteX5" fmla="*/ 31021 w 44642"/>
                <a:gd name="connsiteY5" fmla="*/ -146 h 107134"/>
                <a:gd name="connsiteX6" fmla="*/ 44413 w 44642"/>
                <a:gd name="connsiteY6" fmla="*/ 13246 h 107134"/>
                <a:gd name="connsiteX7" fmla="*/ 44413 w 44642"/>
                <a:gd name="connsiteY7" fmla="*/ 93597 h 107134"/>
                <a:gd name="connsiteX8" fmla="*/ 31021 w 44642"/>
                <a:gd name="connsiteY8" fmla="*/ 106989 h 10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42" h="107134">
                  <a:moveTo>
                    <a:pt x="31021" y="106989"/>
                  </a:moveTo>
                  <a:lnTo>
                    <a:pt x="13162" y="106989"/>
                  </a:lnTo>
                  <a:cubicBezTo>
                    <a:pt x="5769" y="106989"/>
                    <a:pt x="-230" y="100995"/>
                    <a:pt x="-230" y="93597"/>
                  </a:cubicBezTo>
                  <a:lnTo>
                    <a:pt x="-230" y="13246"/>
                  </a:lnTo>
                  <a:cubicBezTo>
                    <a:pt x="-230" y="5853"/>
                    <a:pt x="5769" y="-146"/>
                    <a:pt x="13162" y="-146"/>
                  </a:cubicBezTo>
                  <a:lnTo>
                    <a:pt x="31021" y="-146"/>
                  </a:lnTo>
                  <a:cubicBezTo>
                    <a:pt x="38415" y="-146"/>
                    <a:pt x="44413" y="5853"/>
                    <a:pt x="44413" y="13246"/>
                  </a:cubicBezTo>
                  <a:lnTo>
                    <a:pt x="44413" y="93597"/>
                  </a:lnTo>
                  <a:cubicBezTo>
                    <a:pt x="44413" y="100995"/>
                    <a:pt x="38415" y="106989"/>
                    <a:pt x="31021" y="106989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444F74-5200-4DC0-96AA-F4EF99C8D0CD}"/>
                </a:ext>
              </a:extLst>
            </p:cNvPr>
            <p:cNvSpPr/>
            <p:nvPr/>
          </p:nvSpPr>
          <p:spPr>
            <a:xfrm>
              <a:off x="3105890" y="3546357"/>
              <a:ext cx="44637" cy="160701"/>
            </a:xfrm>
            <a:custGeom>
              <a:avLst/>
              <a:gdLst>
                <a:gd name="connsiteX0" fmla="*/ 31016 w 44637"/>
                <a:gd name="connsiteY0" fmla="*/ 160556 h 160701"/>
                <a:gd name="connsiteX1" fmla="*/ 13162 w 44637"/>
                <a:gd name="connsiteY1" fmla="*/ 160556 h 160701"/>
                <a:gd name="connsiteX2" fmla="*/ -230 w 44637"/>
                <a:gd name="connsiteY2" fmla="*/ 147164 h 160701"/>
                <a:gd name="connsiteX3" fmla="*/ -230 w 44637"/>
                <a:gd name="connsiteY3" fmla="*/ 13246 h 160701"/>
                <a:gd name="connsiteX4" fmla="*/ 13162 w 44637"/>
                <a:gd name="connsiteY4" fmla="*/ -146 h 160701"/>
                <a:gd name="connsiteX5" fmla="*/ 31016 w 44637"/>
                <a:gd name="connsiteY5" fmla="*/ -146 h 160701"/>
                <a:gd name="connsiteX6" fmla="*/ 44408 w 44637"/>
                <a:gd name="connsiteY6" fmla="*/ 13246 h 160701"/>
                <a:gd name="connsiteX7" fmla="*/ 44408 w 44637"/>
                <a:gd name="connsiteY7" fmla="*/ 147164 h 160701"/>
                <a:gd name="connsiteX8" fmla="*/ 31016 w 44637"/>
                <a:gd name="connsiteY8" fmla="*/ 160556 h 160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160701">
                  <a:moveTo>
                    <a:pt x="31016" y="160556"/>
                  </a:moveTo>
                  <a:lnTo>
                    <a:pt x="13162" y="160556"/>
                  </a:lnTo>
                  <a:cubicBezTo>
                    <a:pt x="5764" y="160556"/>
                    <a:pt x="-230" y="154563"/>
                    <a:pt x="-230" y="147164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0" y="-146"/>
                    <a:pt x="44408" y="5853"/>
                    <a:pt x="44408" y="13246"/>
                  </a:cubicBezTo>
                  <a:lnTo>
                    <a:pt x="44408" y="147164"/>
                  </a:lnTo>
                  <a:cubicBezTo>
                    <a:pt x="44408" y="154563"/>
                    <a:pt x="38410" y="160556"/>
                    <a:pt x="31016" y="160556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74B3F3A-FC16-4802-9980-93AAAA11BCC3}"/>
                </a:ext>
              </a:extLst>
            </p:cNvPr>
            <p:cNvSpPr/>
            <p:nvPr/>
          </p:nvSpPr>
          <p:spPr>
            <a:xfrm>
              <a:off x="3168382" y="3483865"/>
              <a:ext cx="44637" cy="223193"/>
            </a:xfrm>
            <a:custGeom>
              <a:avLst/>
              <a:gdLst>
                <a:gd name="connsiteX0" fmla="*/ 31016 w 44637"/>
                <a:gd name="connsiteY0" fmla="*/ 223048 h 223193"/>
                <a:gd name="connsiteX1" fmla="*/ 13162 w 44637"/>
                <a:gd name="connsiteY1" fmla="*/ 223048 h 223193"/>
                <a:gd name="connsiteX2" fmla="*/ -230 w 44637"/>
                <a:gd name="connsiteY2" fmla="*/ 209656 h 223193"/>
                <a:gd name="connsiteX3" fmla="*/ -230 w 44637"/>
                <a:gd name="connsiteY3" fmla="*/ 13246 h 223193"/>
                <a:gd name="connsiteX4" fmla="*/ 13162 w 44637"/>
                <a:gd name="connsiteY4" fmla="*/ -146 h 223193"/>
                <a:gd name="connsiteX5" fmla="*/ 31016 w 44637"/>
                <a:gd name="connsiteY5" fmla="*/ -146 h 223193"/>
                <a:gd name="connsiteX6" fmla="*/ 44408 w 44637"/>
                <a:gd name="connsiteY6" fmla="*/ 13246 h 223193"/>
                <a:gd name="connsiteX7" fmla="*/ 44408 w 44637"/>
                <a:gd name="connsiteY7" fmla="*/ 209656 h 223193"/>
                <a:gd name="connsiteX8" fmla="*/ 31016 w 44637"/>
                <a:gd name="connsiteY8" fmla="*/ 223048 h 22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37" h="223193">
                  <a:moveTo>
                    <a:pt x="31016" y="223048"/>
                  </a:moveTo>
                  <a:lnTo>
                    <a:pt x="13162" y="223048"/>
                  </a:lnTo>
                  <a:cubicBezTo>
                    <a:pt x="5769" y="223048"/>
                    <a:pt x="-230" y="217054"/>
                    <a:pt x="-230" y="209656"/>
                  </a:cubicBezTo>
                  <a:lnTo>
                    <a:pt x="-230" y="13246"/>
                  </a:lnTo>
                  <a:cubicBezTo>
                    <a:pt x="-230" y="5848"/>
                    <a:pt x="5769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48"/>
                    <a:pt x="44408" y="13246"/>
                  </a:cubicBezTo>
                  <a:lnTo>
                    <a:pt x="44408" y="209656"/>
                  </a:lnTo>
                  <a:cubicBezTo>
                    <a:pt x="44408" y="217054"/>
                    <a:pt x="38415" y="223048"/>
                    <a:pt x="31016" y="22304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A48D957-7715-44E3-BBDB-4DDE083B7075}"/>
                </a:ext>
              </a:extLst>
            </p:cNvPr>
            <p:cNvSpPr/>
            <p:nvPr/>
          </p:nvSpPr>
          <p:spPr>
            <a:xfrm>
              <a:off x="3043394" y="3439222"/>
              <a:ext cx="44637" cy="267836"/>
            </a:xfrm>
            <a:custGeom>
              <a:avLst/>
              <a:gdLst>
                <a:gd name="connsiteX0" fmla="*/ 31016 w 44637"/>
                <a:gd name="connsiteY0" fmla="*/ 267690 h 267836"/>
                <a:gd name="connsiteX1" fmla="*/ 13162 w 44637"/>
                <a:gd name="connsiteY1" fmla="*/ 267690 h 267836"/>
                <a:gd name="connsiteX2" fmla="*/ -230 w 44637"/>
                <a:gd name="connsiteY2" fmla="*/ 254299 h 267836"/>
                <a:gd name="connsiteX3" fmla="*/ -230 w 44637"/>
                <a:gd name="connsiteY3" fmla="*/ 13246 h 267836"/>
                <a:gd name="connsiteX4" fmla="*/ 13162 w 44637"/>
                <a:gd name="connsiteY4" fmla="*/ -146 h 267836"/>
                <a:gd name="connsiteX5" fmla="*/ 31016 w 44637"/>
                <a:gd name="connsiteY5" fmla="*/ -146 h 267836"/>
                <a:gd name="connsiteX6" fmla="*/ 44408 w 44637"/>
                <a:gd name="connsiteY6" fmla="*/ 13246 h 267836"/>
                <a:gd name="connsiteX7" fmla="*/ 44408 w 44637"/>
                <a:gd name="connsiteY7" fmla="*/ 254299 h 267836"/>
                <a:gd name="connsiteX8" fmla="*/ 31016 w 44637"/>
                <a:gd name="connsiteY8" fmla="*/ 267690 h 267836"/>
                <a:gd name="connsiteX9" fmla="*/ 31016 w 44637"/>
                <a:gd name="connsiteY9" fmla="*/ 267690 h 26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37" h="267836">
                  <a:moveTo>
                    <a:pt x="31016" y="267690"/>
                  </a:moveTo>
                  <a:lnTo>
                    <a:pt x="13162" y="267690"/>
                  </a:lnTo>
                  <a:cubicBezTo>
                    <a:pt x="5764" y="267690"/>
                    <a:pt x="-230" y="261697"/>
                    <a:pt x="-230" y="254299"/>
                  </a:cubicBezTo>
                  <a:lnTo>
                    <a:pt x="-230" y="13246"/>
                  </a:lnTo>
                  <a:cubicBezTo>
                    <a:pt x="-230" y="5853"/>
                    <a:pt x="5764" y="-146"/>
                    <a:pt x="13162" y="-146"/>
                  </a:cubicBezTo>
                  <a:lnTo>
                    <a:pt x="31016" y="-146"/>
                  </a:lnTo>
                  <a:cubicBezTo>
                    <a:pt x="38415" y="-146"/>
                    <a:pt x="44408" y="5853"/>
                    <a:pt x="44408" y="13246"/>
                  </a:cubicBezTo>
                  <a:lnTo>
                    <a:pt x="44408" y="254299"/>
                  </a:lnTo>
                  <a:cubicBezTo>
                    <a:pt x="44408" y="261697"/>
                    <a:pt x="38415" y="267690"/>
                    <a:pt x="31016" y="267690"/>
                  </a:cubicBezTo>
                  <a:cubicBezTo>
                    <a:pt x="31016" y="267690"/>
                    <a:pt x="31016" y="267690"/>
                    <a:pt x="31016" y="267690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260B304-1CB4-45AF-B649-3B358AE40C3B}"/>
                </a:ext>
              </a:extLst>
            </p:cNvPr>
            <p:cNvSpPr/>
            <p:nvPr/>
          </p:nvSpPr>
          <p:spPr>
            <a:xfrm>
              <a:off x="4463602" y="2479677"/>
              <a:ext cx="133638" cy="133237"/>
            </a:xfrm>
            <a:custGeom>
              <a:avLst/>
              <a:gdLst>
                <a:gd name="connsiteX0" fmla="*/ 128832 w 133638"/>
                <a:gd name="connsiteY0" fmla="*/ 17196 h 133237"/>
                <a:gd name="connsiteX1" fmla="*/ 116080 w 133638"/>
                <a:gd name="connsiteY1" fmla="*/ 4433 h 133237"/>
                <a:gd name="connsiteX2" fmla="*/ 94021 w 133638"/>
                <a:gd name="connsiteY2" fmla="*/ 4375 h 133237"/>
                <a:gd name="connsiteX3" fmla="*/ 5333 w 133638"/>
                <a:gd name="connsiteY3" fmla="*/ 86231 h 133237"/>
                <a:gd name="connsiteX4" fmla="*/ -215 w 133638"/>
                <a:gd name="connsiteY4" fmla="*/ 97494 h 133237"/>
                <a:gd name="connsiteX5" fmla="*/ 4284 w 133638"/>
                <a:gd name="connsiteY5" fmla="*/ 109192 h 133237"/>
                <a:gd name="connsiteX6" fmla="*/ 23339 w 133638"/>
                <a:gd name="connsiteY6" fmla="*/ 128457 h 133237"/>
                <a:gd name="connsiteX7" fmla="*/ 23376 w 133638"/>
                <a:gd name="connsiteY7" fmla="*/ 128493 h 133237"/>
                <a:gd name="connsiteX8" fmla="*/ 34460 w 133638"/>
                <a:gd name="connsiteY8" fmla="*/ 133092 h 133237"/>
                <a:gd name="connsiteX9" fmla="*/ 35037 w 133638"/>
                <a:gd name="connsiteY9" fmla="*/ 133092 h 133237"/>
                <a:gd name="connsiteX10" fmla="*/ 46358 w 133638"/>
                <a:gd name="connsiteY10" fmla="*/ 127634 h 133237"/>
                <a:gd name="connsiteX11" fmla="*/ 128780 w 133638"/>
                <a:gd name="connsiteY11" fmla="*/ 39349 h 133237"/>
                <a:gd name="connsiteX12" fmla="*/ 128874 w 133638"/>
                <a:gd name="connsiteY12" fmla="*/ 17238 h 13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638" h="133237">
                  <a:moveTo>
                    <a:pt x="128832" y="17196"/>
                  </a:moveTo>
                  <a:lnTo>
                    <a:pt x="116080" y="4433"/>
                  </a:lnTo>
                  <a:cubicBezTo>
                    <a:pt x="109992" y="-1649"/>
                    <a:pt x="100140" y="-1675"/>
                    <a:pt x="94021" y="4375"/>
                  </a:cubicBezTo>
                  <a:lnTo>
                    <a:pt x="5333" y="86231"/>
                  </a:lnTo>
                  <a:cubicBezTo>
                    <a:pt x="2077" y="89110"/>
                    <a:pt x="84" y="93158"/>
                    <a:pt x="-215" y="97494"/>
                  </a:cubicBezTo>
                  <a:cubicBezTo>
                    <a:pt x="-403" y="101851"/>
                    <a:pt x="1227" y="106088"/>
                    <a:pt x="4284" y="109192"/>
                  </a:cubicBezTo>
                  <a:lnTo>
                    <a:pt x="23339" y="128457"/>
                  </a:lnTo>
                  <a:lnTo>
                    <a:pt x="23376" y="128493"/>
                  </a:lnTo>
                  <a:cubicBezTo>
                    <a:pt x="26317" y="131425"/>
                    <a:pt x="30302" y="133082"/>
                    <a:pt x="34460" y="133092"/>
                  </a:cubicBezTo>
                  <a:lnTo>
                    <a:pt x="35037" y="133092"/>
                  </a:lnTo>
                  <a:cubicBezTo>
                    <a:pt x="39384" y="132851"/>
                    <a:pt x="43458" y="130884"/>
                    <a:pt x="46358" y="127634"/>
                  </a:cubicBezTo>
                  <a:lnTo>
                    <a:pt x="128780" y="39349"/>
                  </a:lnTo>
                  <a:cubicBezTo>
                    <a:pt x="134915" y="33272"/>
                    <a:pt x="134957" y="23372"/>
                    <a:pt x="128874" y="1723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D499D1A-EC44-4744-8491-E261C448568D}"/>
                </a:ext>
              </a:extLst>
            </p:cNvPr>
            <p:cNvSpPr/>
            <p:nvPr/>
          </p:nvSpPr>
          <p:spPr>
            <a:xfrm>
              <a:off x="4541574" y="2394030"/>
              <a:ext cx="156543" cy="121849"/>
            </a:xfrm>
            <a:custGeom>
              <a:avLst/>
              <a:gdLst>
                <a:gd name="connsiteX0" fmla="*/ 153386 w 156543"/>
                <a:gd name="connsiteY0" fmla="*/ 77051 h 121849"/>
                <a:gd name="connsiteX1" fmla="*/ 153234 w 156543"/>
                <a:gd name="connsiteY1" fmla="*/ 76899 h 121849"/>
                <a:gd name="connsiteX2" fmla="*/ 136491 w 156543"/>
                <a:gd name="connsiteY2" fmla="*/ 60329 h 121849"/>
                <a:gd name="connsiteX3" fmla="*/ 129025 w 156543"/>
                <a:gd name="connsiteY3" fmla="*/ 57267 h 121849"/>
                <a:gd name="connsiteX4" fmla="*/ 122780 w 156543"/>
                <a:gd name="connsiteY4" fmla="*/ 59291 h 121849"/>
                <a:gd name="connsiteX5" fmla="*/ 122822 w 156543"/>
                <a:gd name="connsiteY5" fmla="*/ 58699 h 121849"/>
                <a:gd name="connsiteX6" fmla="*/ 120279 w 156543"/>
                <a:gd name="connsiteY6" fmla="*/ 46376 h 121849"/>
                <a:gd name="connsiteX7" fmla="*/ 108161 w 156543"/>
                <a:gd name="connsiteY7" fmla="*/ 32334 h 121849"/>
                <a:gd name="connsiteX8" fmla="*/ 108124 w 156543"/>
                <a:gd name="connsiteY8" fmla="*/ 32292 h 121849"/>
                <a:gd name="connsiteX9" fmla="*/ 65757 w 156543"/>
                <a:gd name="connsiteY9" fmla="*/ 4963 h 121849"/>
                <a:gd name="connsiteX10" fmla="*/ 39823 w 156543"/>
                <a:gd name="connsiteY10" fmla="*/ -144 h 121849"/>
                <a:gd name="connsiteX11" fmla="*/ 8184 w 156543"/>
                <a:gd name="connsiteY11" fmla="*/ 10936 h 121849"/>
                <a:gd name="connsiteX12" fmla="*/ 1257 w 156543"/>
                <a:gd name="connsiteY12" fmla="*/ 18864 h 121849"/>
                <a:gd name="connsiteX13" fmla="*/ 3003 w 156543"/>
                <a:gd name="connsiteY13" fmla="*/ 29781 h 121849"/>
                <a:gd name="connsiteX14" fmla="*/ 10371 w 156543"/>
                <a:gd name="connsiteY14" fmla="*/ 30756 h 121849"/>
                <a:gd name="connsiteX15" fmla="*/ 14560 w 156543"/>
                <a:gd name="connsiteY15" fmla="*/ 29471 h 121849"/>
                <a:gd name="connsiteX16" fmla="*/ 23574 w 156543"/>
                <a:gd name="connsiteY16" fmla="*/ 28905 h 121849"/>
                <a:gd name="connsiteX17" fmla="*/ 41013 w 156543"/>
                <a:gd name="connsiteY17" fmla="*/ 35302 h 121849"/>
                <a:gd name="connsiteX18" fmla="*/ 49932 w 156543"/>
                <a:gd name="connsiteY18" fmla="*/ 55379 h 121849"/>
                <a:gd name="connsiteX19" fmla="*/ 40164 w 156543"/>
                <a:gd name="connsiteY19" fmla="*/ 72227 h 121849"/>
                <a:gd name="connsiteX20" fmla="*/ 40872 w 156543"/>
                <a:gd name="connsiteY20" fmla="*/ 82483 h 121849"/>
                <a:gd name="connsiteX21" fmla="*/ 57682 w 156543"/>
                <a:gd name="connsiteY21" fmla="*/ 99299 h 121849"/>
                <a:gd name="connsiteX22" fmla="*/ 68431 w 156543"/>
                <a:gd name="connsiteY22" fmla="*/ 99597 h 121849"/>
                <a:gd name="connsiteX23" fmla="*/ 82956 w 156543"/>
                <a:gd name="connsiteY23" fmla="*/ 87386 h 121849"/>
                <a:gd name="connsiteX24" fmla="*/ 90139 w 156543"/>
                <a:gd name="connsiteY24" fmla="*/ 84554 h 121849"/>
                <a:gd name="connsiteX25" fmla="*/ 95656 w 156543"/>
                <a:gd name="connsiteY25" fmla="*/ 85713 h 121849"/>
                <a:gd name="connsiteX26" fmla="*/ 95503 w 156543"/>
                <a:gd name="connsiteY26" fmla="*/ 86179 h 121849"/>
                <a:gd name="connsiteX27" fmla="*/ 94617 w 156543"/>
                <a:gd name="connsiteY27" fmla="*/ 87024 h 121849"/>
                <a:gd name="connsiteX28" fmla="*/ 94470 w 156543"/>
                <a:gd name="connsiteY28" fmla="*/ 87160 h 121849"/>
                <a:gd name="connsiteX29" fmla="*/ 94439 w 156543"/>
                <a:gd name="connsiteY29" fmla="*/ 102031 h 121849"/>
                <a:gd name="connsiteX30" fmla="*/ 94491 w 156543"/>
                <a:gd name="connsiteY30" fmla="*/ 102083 h 121849"/>
                <a:gd name="connsiteX31" fmla="*/ 111234 w 156543"/>
                <a:gd name="connsiteY31" fmla="*/ 118652 h 121849"/>
                <a:gd name="connsiteX32" fmla="*/ 118695 w 156543"/>
                <a:gd name="connsiteY32" fmla="*/ 121704 h 121849"/>
                <a:gd name="connsiteX33" fmla="*/ 126136 w 156543"/>
                <a:gd name="connsiteY33" fmla="*/ 118673 h 121849"/>
                <a:gd name="connsiteX34" fmla="*/ 153249 w 156543"/>
                <a:gd name="connsiteY34" fmla="*/ 91890 h 121849"/>
                <a:gd name="connsiteX35" fmla="*/ 153522 w 156543"/>
                <a:gd name="connsiteY35" fmla="*/ 91601 h 121849"/>
                <a:gd name="connsiteX36" fmla="*/ 153386 w 156543"/>
                <a:gd name="connsiteY36" fmla="*/ 77051 h 12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6543" h="121849">
                  <a:moveTo>
                    <a:pt x="153386" y="77051"/>
                  </a:moveTo>
                  <a:lnTo>
                    <a:pt x="153234" y="76899"/>
                  </a:lnTo>
                  <a:lnTo>
                    <a:pt x="136491" y="60329"/>
                  </a:lnTo>
                  <a:cubicBezTo>
                    <a:pt x="134509" y="58352"/>
                    <a:pt x="131825" y="57251"/>
                    <a:pt x="129025" y="57267"/>
                  </a:cubicBezTo>
                  <a:cubicBezTo>
                    <a:pt x="126781" y="57272"/>
                    <a:pt x="124594" y="57980"/>
                    <a:pt x="122780" y="59291"/>
                  </a:cubicBezTo>
                  <a:cubicBezTo>
                    <a:pt x="122780" y="59081"/>
                    <a:pt x="122806" y="58877"/>
                    <a:pt x="122822" y="58699"/>
                  </a:cubicBezTo>
                  <a:cubicBezTo>
                    <a:pt x="123498" y="54415"/>
                    <a:pt x="122596" y="50036"/>
                    <a:pt x="120279" y="46376"/>
                  </a:cubicBezTo>
                  <a:cubicBezTo>
                    <a:pt x="116593" y="41400"/>
                    <a:pt x="112539" y="36707"/>
                    <a:pt x="108161" y="32334"/>
                  </a:cubicBezTo>
                  <a:lnTo>
                    <a:pt x="108124" y="32292"/>
                  </a:lnTo>
                  <a:cubicBezTo>
                    <a:pt x="95886" y="20552"/>
                    <a:pt x="81498" y="11271"/>
                    <a:pt x="65757" y="4963"/>
                  </a:cubicBezTo>
                  <a:cubicBezTo>
                    <a:pt x="57525" y="1587"/>
                    <a:pt x="48716" y="-149"/>
                    <a:pt x="39823" y="-144"/>
                  </a:cubicBezTo>
                  <a:cubicBezTo>
                    <a:pt x="28308" y="-249"/>
                    <a:pt x="17119" y="3674"/>
                    <a:pt x="8184" y="10936"/>
                  </a:cubicBezTo>
                  <a:cubicBezTo>
                    <a:pt x="5641" y="13364"/>
                    <a:pt x="3323" y="16017"/>
                    <a:pt x="1257" y="18864"/>
                  </a:cubicBezTo>
                  <a:cubicBezTo>
                    <a:pt x="-1275" y="22356"/>
                    <a:pt x="-494" y="27248"/>
                    <a:pt x="3003" y="29781"/>
                  </a:cubicBezTo>
                  <a:cubicBezTo>
                    <a:pt x="5138" y="31328"/>
                    <a:pt x="7906" y="31695"/>
                    <a:pt x="10371" y="30756"/>
                  </a:cubicBezTo>
                  <a:cubicBezTo>
                    <a:pt x="11739" y="30242"/>
                    <a:pt x="13139" y="29812"/>
                    <a:pt x="14560" y="29471"/>
                  </a:cubicBezTo>
                  <a:cubicBezTo>
                    <a:pt x="17523" y="28842"/>
                    <a:pt x="20559" y="28653"/>
                    <a:pt x="23574" y="28905"/>
                  </a:cubicBezTo>
                  <a:cubicBezTo>
                    <a:pt x="29829" y="29561"/>
                    <a:pt x="35822" y="31758"/>
                    <a:pt x="41013" y="35302"/>
                  </a:cubicBezTo>
                  <a:cubicBezTo>
                    <a:pt x="46912" y="40268"/>
                    <a:pt x="50200" y="47672"/>
                    <a:pt x="49932" y="55379"/>
                  </a:cubicBezTo>
                  <a:cubicBezTo>
                    <a:pt x="47767" y="61556"/>
                    <a:pt x="44448" y="67272"/>
                    <a:pt x="40164" y="72227"/>
                  </a:cubicBezTo>
                  <a:cubicBezTo>
                    <a:pt x="37799" y="75341"/>
                    <a:pt x="38103" y="79725"/>
                    <a:pt x="40872" y="82483"/>
                  </a:cubicBezTo>
                  <a:lnTo>
                    <a:pt x="57682" y="99299"/>
                  </a:lnTo>
                  <a:cubicBezTo>
                    <a:pt x="60619" y="102240"/>
                    <a:pt x="65338" y="102371"/>
                    <a:pt x="68431" y="99597"/>
                  </a:cubicBezTo>
                  <a:cubicBezTo>
                    <a:pt x="73187" y="95356"/>
                    <a:pt x="80428" y="88953"/>
                    <a:pt x="82956" y="87386"/>
                  </a:cubicBezTo>
                  <a:cubicBezTo>
                    <a:pt x="85121" y="85938"/>
                    <a:pt x="87570" y="84973"/>
                    <a:pt x="90139" y="84554"/>
                  </a:cubicBezTo>
                  <a:cubicBezTo>
                    <a:pt x="92053" y="84365"/>
                    <a:pt x="93983" y="84769"/>
                    <a:pt x="95656" y="85713"/>
                  </a:cubicBezTo>
                  <a:cubicBezTo>
                    <a:pt x="95671" y="85886"/>
                    <a:pt x="95619" y="86054"/>
                    <a:pt x="95503" y="86179"/>
                  </a:cubicBezTo>
                  <a:lnTo>
                    <a:pt x="94617" y="87024"/>
                  </a:lnTo>
                  <a:lnTo>
                    <a:pt x="94470" y="87160"/>
                  </a:lnTo>
                  <a:cubicBezTo>
                    <a:pt x="90354" y="91260"/>
                    <a:pt x="90344" y="97914"/>
                    <a:pt x="94439" y="102031"/>
                  </a:cubicBezTo>
                  <a:lnTo>
                    <a:pt x="94491" y="102083"/>
                  </a:lnTo>
                  <a:lnTo>
                    <a:pt x="111234" y="118652"/>
                  </a:lnTo>
                  <a:cubicBezTo>
                    <a:pt x="113210" y="120624"/>
                    <a:pt x="115900" y="121725"/>
                    <a:pt x="118695" y="121704"/>
                  </a:cubicBezTo>
                  <a:cubicBezTo>
                    <a:pt x="121479" y="121709"/>
                    <a:pt x="124148" y="120619"/>
                    <a:pt x="126136" y="118673"/>
                  </a:cubicBezTo>
                  <a:lnTo>
                    <a:pt x="153249" y="91890"/>
                  </a:lnTo>
                  <a:cubicBezTo>
                    <a:pt x="153344" y="91795"/>
                    <a:pt x="153433" y="91701"/>
                    <a:pt x="153522" y="91601"/>
                  </a:cubicBezTo>
                  <a:cubicBezTo>
                    <a:pt x="157298" y="87464"/>
                    <a:pt x="157235" y="81120"/>
                    <a:pt x="153386" y="77051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26B560-80C3-40C9-806D-5B48473DC70A}"/>
                </a:ext>
              </a:extLst>
            </p:cNvPr>
            <p:cNvSpPr/>
            <p:nvPr/>
          </p:nvSpPr>
          <p:spPr>
            <a:xfrm>
              <a:off x="2769753" y="2410544"/>
              <a:ext cx="48909" cy="78258"/>
            </a:xfrm>
            <a:custGeom>
              <a:avLst/>
              <a:gdLst>
                <a:gd name="connsiteX0" fmla="*/ 9549 w 48909"/>
                <a:gd name="connsiteY0" fmla="*/ 78113 h 78258"/>
                <a:gd name="connsiteX1" fmla="*/ -230 w 48909"/>
                <a:gd name="connsiteY1" fmla="*/ 68329 h 78258"/>
                <a:gd name="connsiteX2" fmla="*/ 2633 w 48909"/>
                <a:gd name="connsiteY2" fmla="*/ 61412 h 78258"/>
                <a:gd name="connsiteX3" fmla="*/ 25065 w 48909"/>
                <a:gd name="connsiteY3" fmla="*/ 38981 h 78258"/>
                <a:gd name="connsiteX4" fmla="*/ 2633 w 48909"/>
                <a:gd name="connsiteY4" fmla="*/ 16555 h 78258"/>
                <a:gd name="connsiteX5" fmla="*/ 2633 w 48909"/>
                <a:gd name="connsiteY5" fmla="*/ 2717 h 78258"/>
                <a:gd name="connsiteX6" fmla="*/ 16466 w 48909"/>
                <a:gd name="connsiteY6" fmla="*/ 2717 h 78258"/>
                <a:gd name="connsiteX7" fmla="*/ 45813 w 48909"/>
                <a:gd name="connsiteY7" fmla="*/ 32065 h 78258"/>
                <a:gd name="connsiteX8" fmla="*/ 45813 w 48909"/>
                <a:gd name="connsiteY8" fmla="*/ 45897 h 78258"/>
                <a:gd name="connsiteX9" fmla="*/ 45813 w 48909"/>
                <a:gd name="connsiteY9" fmla="*/ 45897 h 78258"/>
                <a:gd name="connsiteX10" fmla="*/ 16466 w 48909"/>
                <a:gd name="connsiteY10" fmla="*/ 75245 h 78258"/>
                <a:gd name="connsiteX11" fmla="*/ 9549 w 48909"/>
                <a:gd name="connsiteY11" fmla="*/ 78113 h 7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09" h="78258">
                  <a:moveTo>
                    <a:pt x="9549" y="78113"/>
                  </a:moveTo>
                  <a:cubicBezTo>
                    <a:pt x="4149" y="78113"/>
                    <a:pt x="-230" y="73729"/>
                    <a:pt x="-230" y="68329"/>
                  </a:cubicBezTo>
                  <a:cubicBezTo>
                    <a:pt x="-230" y="65733"/>
                    <a:pt x="798" y="63248"/>
                    <a:pt x="2633" y="61412"/>
                  </a:cubicBezTo>
                  <a:lnTo>
                    <a:pt x="25065" y="38981"/>
                  </a:lnTo>
                  <a:lnTo>
                    <a:pt x="2633" y="16555"/>
                  </a:lnTo>
                  <a:cubicBezTo>
                    <a:pt x="-1184" y="12732"/>
                    <a:pt x="-1184" y="6540"/>
                    <a:pt x="2633" y="2717"/>
                  </a:cubicBezTo>
                  <a:cubicBezTo>
                    <a:pt x="6456" y="-1100"/>
                    <a:pt x="12648" y="-1100"/>
                    <a:pt x="16466" y="2717"/>
                  </a:cubicBezTo>
                  <a:lnTo>
                    <a:pt x="45813" y="32065"/>
                  </a:lnTo>
                  <a:cubicBezTo>
                    <a:pt x="49636" y="35887"/>
                    <a:pt x="49636" y="42080"/>
                    <a:pt x="45813" y="45897"/>
                  </a:cubicBezTo>
                  <a:cubicBezTo>
                    <a:pt x="45813" y="45897"/>
                    <a:pt x="45813" y="45897"/>
                    <a:pt x="45813" y="45897"/>
                  </a:cubicBezTo>
                  <a:lnTo>
                    <a:pt x="16466" y="75245"/>
                  </a:lnTo>
                  <a:cubicBezTo>
                    <a:pt x="14636" y="77085"/>
                    <a:pt x="12145" y="78113"/>
                    <a:pt x="9549" y="78113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2590752-C71F-4DBA-90B0-A261236042F4}"/>
                </a:ext>
              </a:extLst>
            </p:cNvPr>
            <p:cNvSpPr/>
            <p:nvPr/>
          </p:nvSpPr>
          <p:spPr>
            <a:xfrm>
              <a:off x="2613236" y="2439891"/>
              <a:ext cx="195644" cy="78253"/>
            </a:xfrm>
            <a:custGeom>
              <a:avLst/>
              <a:gdLst>
                <a:gd name="connsiteX0" fmla="*/ 9555 w 195644"/>
                <a:gd name="connsiteY0" fmla="*/ 78108 h 78253"/>
                <a:gd name="connsiteX1" fmla="*/ -230 w 195644"/>
                <a:gd name="connsiteY1" fmla="*/ 68329 h 78253"/>
                <a:gd name="connsiteX2" fmla="*/ -230 w 195644"/>
                <a:gd name="connsiteY2" fmla="*/ 68329 h 78253"/>
                <a:gd name="connsiteX3" fmla="*/ -230 w 195644"/>
                <a:gd name="connsiteY3" fmla="*/ 58544 h 78253"/>
                <a:gd name="connsiteX4" fmla="*/ 58434 w 195644"/>
                <a:gd name="connsiteY4" fmla="*/ -146 h 78253"/>
                <a:gd name="connsiteX5" fmla="*/ 185630 w 195644"/>
                <a:gd name="connsiteY5" fmla="*/ -146 h 78253"/>
                <a:gd name="connsiteX6" fmla="*/ 195415 w 195644"/>
                <a:gd name="connsiteY6" fmla="*/ 9633 h 78253"/>
                <a:gd name="connsiteX7" fmla="*/ 185630 w 195644"/>
                <a:gd name="connsiteY7" fmla="*/ 19418 h 78253"/>
                <a:gd name="connsiteX8" fmla="*/ 58466 w 195644"/>
                <a:gd name="connsiteY8" fmla="*/ 19418 h 78253"/>
                <a:gd name="connsiteX9" fmla="*/ 19334 w 195644"/>
                <a:gd name="connsiteY9" fmla="*/ 58576 h 78253"/>
                <a:gd name="connsiteX10" fmla="*/ 19334 w 195644"/>
                <a:gd name="connsiteY10" fmla="*/ 68329 h 78253"/>
                <a:gd name="connsiteX11" fmla="*/ 9555 w 195644"/>
                <a:gd name="connsiteY11" fmla="*/ 78108 h 78253"/>
                <a:gd name="connsiteX12" fmla="*/ 9555 w 195644"/>
                <a:gd name="connsiteY12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44" h="78253">
                  <a:moveTo>
                    <a:pt x="9555" y="78108"/>
                  </a:moveTo>
                  <a:cubicBezTo>
                    <a:pt x="4154" y="78113"/>
                    <a:pt x="-230" y="73730"/>
                    <a:pt x="-230" y="68329"/>
                  </a:cubicBezTo>
                  <a:cubicBezTo>
                    <a:pt x="-230" y="68329"/>
                    <a:pt x="-230" y="68329"/>
                    <a:pt x="-230" y="68329"/>
                  </a:cubicBezTo>
                  <a:lnTo>
                    <a:pt x="-230" y="58544"/>
                  </a:lnTo>
                  <a:cubicBezTo>
                    <a:pt x="-67" y="26208"/>
                    <a:pt x="26098" y="27"/>
                    <a:pt x="58434" y="-146"/>
                  </a:cubicBezTo>
                  <a:lnTo>
                    <a:pt x="185630" y="-146"/>
                  </a:lnTo>
                  <a:cubicBezTo>
                    <a:pt x="191036" y="-146"/>
                    <a:pt x="195415" y="4233"/>
                    <a:pt x="195415" y="9633"/>
                  </a:cubicBezTo>
                  <a:cubicBezTo>
                    <a:pt x="195415" y="15039"/>
                    <a:pt x="191036" y="19418"/>
                    <a:pt x="185630" y="19418"/>
                  </a:cubicBezTo>
                  <a:lnTo>
                    <a:pt x="58466" y="19418"/>
                  </a:lnTo>
                  <a:cubicBezTo>
                    <a:pt x="36894" y="19543"/>
                    <a:pt x="19449" y="37009"/>
                    <a:pt x="19334" y="58576"/>
                  </a:cubicBezTo>
                  <a:lnTo>
                    <a:pt x="19334" y="68329"/>
                  </a:lnTo>
                  <a:cubicBezTo>
                    <a:pt x="19334" y="73730"/>
                    <a:pt x="14956" y="78108"/>
                    <a:pt x="9555" y="78108"/>
                  </a:cubicBezTo>
                  <a:cubicBezTo>
                    <a:pt x="9555" y="78108"/>
                    <a:pt x="9555" y="78108"/>
                    <a:pt x="9555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7B23216-8003-4B25-87AA-E472E7D8C805}"/>
                </a:ext>
              </a:extLst>
            </p:cNvPr>
            <p:cNvSpPr/>
            <p:nvPr/>
          </p:nvSpPr>
          <p:spPr>
            <a:xfrm>
              <a:off x="2662147" y="2518153"/>
              <a:ext cx="48910" cy="78250"/>
            </a:xfrm>
            <a:custGeom>
              <a:avLst/>
              <a:gdLst>
                <a:gd name="connsiteX0" fmla="*/ 38902 w 48910"/>
                <a:gd name="connsiteY0" fmla="*/ 78104 h 78250"/>
                <a:gd name="connsiteX1" fmla="*/ 31980 w 48910"/>
                <a:gd name="connsiteY1" fmla="*/ 75241 h 78250"/>
                <a:gd name="connsiteX2" fmla="*/ 2638 w 48910"/>
                <a:gd name="connsiteY2" fmla="*/ 45894 h 78250"/>
                <a:gd name="connsiteX3" fmla="*/ 2633 w 48910"/>
                <a:gd name="connsiteY3" fmla="*/ 32062 h 78250"/>
                <a:gd name="connsiteX4" fmla="*/ 2638 w 48910"/>
                <a:gd name="connsiteY4" fmla="*/ 32062 h 78250"/>
                <a:gd name="connsiteX5" fmla="*/ 31980 w 48910"/>
                <a:gd name="connsiteY5" fmla="*/ 2714 h 78250"/>
                <a:gd name="connsiteX6" fmla="*/ 45818 w 48910"/>
                <a:gd name="connsiteY6" fmla="*/ 2724 h 78250"/>
                <a:gd name="connsiteX7" fmla="*/ 45818 w 48910"/>
                <a:gd name="connsiteY7" fmla="*/ 16546 h 78250"/>
                <a:gd name="connsiteX8" fmla="*/ 23386 w 48910"/>
                <a:gd name="connsiteY8" fmla="*/ 38978 h 78250"/>
                <a:gd name="connsiteX9" fmla="*/ 45818 w 48910"/>
                <a:gd name="connsiteY9" fmla="*/ 61404 h 78250"/>
                <a:gd name="connsiteX10" fmla="*/ 45818 w 48910"/>
                <a:gd name="connsiteY10" fmla="*/ 75241 h 78250"/>
                <a:gd name="connsiteX11" fmla="*/ 38902 w 48910"/>
                <a:gd name="connsiteY11" fmla="*/ 78104 h 7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10" h="78250">
                  <a:moveTo>
                    <a:pt x="38902" y="78104"/>
                  </a:moveTo>
                  <a:cubicBezTo>
                    <a:pt x="36306" y="78110"/>
                    <a:pt x="33816" y="77077"/>
                    <a:pt x="31980" y="75241"/>
                  </a:cubicBezTo>
                  <a:lnTo>
                    <a:pt x="2638" y="45894"/>
                  </a:lnTo>
                  <a:cubicBezTo>
                    <a:pt x="-1185" y="42076"/>
                    <a:pt x="-1185" y="35884"/>
                    <a:pt x="2633" y="32062"/>
                  </a:cubicBezTo>
                  <a:cubicBezTo>
                    <a:pt x="2633" y="32062"/>
                    <a:pt x="2638" y="32062"/>
                    <a:pt x="2638" y="32062"/>
                  </a:cubicBezTo>
                  <a:lnTo>
                    <a:pt x="31980" y="2714"/>
                  </a:lnTo>
                  <a:cubicBezTo>
                    <a:pt x="35808" y="-1103"/>
                    <a:pt x="42001" y="-1098"/>
                    <a:pt x="45818" y="2724"/>
                  </a:cubicBezTo>
                  <a:cubicBezTo>
                    <a:pt x="49630" y="6547"/>
                    <a:pt x="49630" y="12729"/>
                    <a:pt x="45818" y="16546"/>
                  </a:cubicBezTo>
                  <a:lnTo>
                    <a:pt x="23386" y="38978"/>
                  </a:lnTo>
                  <a:lnTo>
                    <a:pt x="45818" y="61404"/>
                  </a:lnTo>
                  <a:cubicBezTo>
                    <a:pt x="49635" y="65226"/>
                    <a:pt x="49635" y="71419"/>
                    <a:pt x="45818" y="75241"/>
                  </a:cubicBezTo>
                  <a:cubicBezTo>
                    <a:pt x="43983" y="77077"/>
                    <a:pt x="41492" y="78104"/>
                    <a:pt x="38902" y="78104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F55DBF4-51F1-46C8-9120-3E05ED64972C}"/>
                </a:ext>
              </a:extLst>
            </p:cNvPr>
            <p:cNvSpPr/>
            <p:nvPr/>
          </p:nvSpPr>
          <p:spPr>
            <a:xfrm>
              <a:off x="2671931" y="2488802"/>
              <a:ext cx="195644" cy="78253"/>
            </a:xfrm>
            <a:custGeom>
              <a:avLst/>
              <a:gdLst>
                <a:gd name="connsiteX0" fmla="*/ 9549 w 195644"/>
                <a:gd name="connsiteY0" fmla="*/ 78108 h 78253"/>
                <a:gd name="connsiteX1" fmla="*/ -230 w 195644"/>
                <a:gd name="connsiteY1" fmla="*/ 68329 h 78253"/>
                <a:gd name="connsiteX2" fmla="*/ 9549 w 195644"/>
                <a:gd name="connsiteY2" fmla="*/ 58544 h 78253"/>
                <a:gd name="connsiteX3" fmla="*/ 136719 w 195644"/>
                <a:gd name="connsiteY3" fmla="*/ 58544 h 78253"/>
                <a:gd name="connsiteX4" fmla="*/ 175846 w 195644"/>
                <a:gd name="connsiteY4" fmla="*/ 19386 h 78253"/>
                <a:gd name="connsiteX5" fmla="*/ 175846 w 195644"/>
                <a:gd name="connsiteY5" fmla="*/ 9633 h 78253"/>
                <a:gd name="connsiteX6" fmla="*/ 185630 w 195644"/>
                <a:gd name="connsiteY6" fmla="*/ -146 h 78253"/>
                <a:gd name="connsiteX7" fmla="*/ 195415 w 195644"/>
                <a:gd name="connsiteY7" fmla="*/ 9633 h 78253"/>
                <a:gd name="connsiteX8" fmla="*/ 195415 w 195644"/>
                <a:gd name="connsiteY8" fmla="*/ 19418 h 78253"/>
                <a:gd name="connsiteX9" fmla="*/ 136751 w 195644"/>
                <a:gd name="connsiteY9" fmla="*/ 78108 h 7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44" h="78253">
                  <a:moveTo>
                    <a:pt x="9549" y="78108"/>
                  </a:moveTo>
                  <a:cubicBezTo>
                    <a:pt x="4149" y="78108"/>
                    <a:pt x="-230" y="73730"/>
                    <a:pt x="-230" y="68329"/>
                  </a:cubicBezTo>
                  <a:cubicBezTo>
                    <a:pt x="-230" y="62923"/>
                    <a:pt x="4149" y="58544"/>
                    <a:pt x="9549" y="58544"/>
                  </a:cubicBezTo>
                  <a:lnTo>
                    <a:pt x="136719" y="58544"/>
                  </a:lnTo>
                  <a:cubicBezTo>
                    <a:pt x="158286" y="58419"/>
                    <a:pt x="175736" y="40958"/>
                    <a:pt x="175846" y="19386"/>
                  </a:cubicBezTo>
                  <a:lnTo>
                    <a:pt x="175846" y="9633"/>
                  </a:lnTo>
                  <a:cubicBezTo>
                    <a:pt x="175846" y="4232"/>
                    <a:pt x="180230" y="-146"/>
                    <a:pt x="185630" y="-146"/>
                  </a:cubicBezTo>
                  <a:cubicBezTo>
                    <a:pt x="191031" y="-146"/>
                    <a:pt x="195415" y="4232"/>
                    <a:pt x="195415" y="9633"/>
                  </a:cubicBezTo>
                  <a:lnTo>
                    <a:pt x="195415" y="19418"/>
                  </a:lnTo>
                  <a:cubicBezTo>
                    <a:pt x="195252" y="51754"/>
                    <a:pt x="169087" y="77935"/>
                    <a:pt x="136751" y="78108"/>
                  </a:cubicBezTo>
                  <a:close/>
                </a:path>
              </a:pathLst>
            </a:custGeom>
            <a:solidFill>
              <a:srgbClr val="FFFFFF"/>
            </a:solidFill>
            <a:ln w="5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Oval 159">
            <a:extLst>
              <a:ext uri="{FF2B5EF4-FFF2-40B4-BE49-F238E27FC236}">
                <a16:creationId xmlns:a16="http://schemas.microsoft.com/office/drawing/2014/main" id="{DB41B63A-F6C9-449A-AC6C-0D5DD398907C}"/>
              </a:ext>
            </a:extLst>
          </p:cNvPr>
          <p:cNvSpPr/>
          <p:nvPr/>
        </p:nvSpPr>
        <p:spPr>
          <a:xfrm>
            <a:off x="1450138" y="1293800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0BBCED5-7057-46B5-A83B-B22510C308B5}"/>
              </a:ext>
            </a:extLst>
          </p:cNvPr>
          <p:cNvSpPr/>
          <p:nvPr/>
        </p:nvSpPr>
        <p:spPr>
          <a:xfrm>
            <a:off x="2403449" y="1961243"/>
            <a:ext cx="48960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C4FF823-CDB0-4D8B-B10C-F795C84FCEC5}"/>
              </a:ext>
            </a:extLst>
          </p:cNvPr>
          <p:cNvSpPr/>
          <p:nvPr/>
        </p:nvSpPr>
        <p:spPr>
          <a:xfrm>
            <a:off x="571520" y="196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6211214-EFFC-4738-AA2E-50D8E3528CE9}"/>
              </a:ext>
            </a:extLst>
          </p:cNvPr>
          <p:cNvSpPr/>
          <p:nvPr/>
        </p:nvSpPr>
        <p:spPr>
          <a:xfrm>
            <a:off x="2104573" y="2985264"/>
            <a:ext cx="492885" cy="4928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4F784"/>
              </a:solidFill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6C43C35-9F74-4A2C-8A80-1F095DDF69DD}"/>
              </a:ext>
            </a:extLst>
          </p:cNvPr>
          <p:cNvSpPr/>
          <p:nvPr/>
        </p:nvSpPr>
        <p:spPr>
          <a:xfrm>
            <a:off x="919550" y="3022437"/>
            <a:ext cx="492885" cy="492885"/>
          </a:xfrm>
          <a:prstGeom prst="ellipse">
            <a:avLst/>
          </a:prstGeom>
          <a:solidFill>
            <a:srgbClr val="84F7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oogle Shape;490;p40">
            <a:extLst>
              <a:ext uri="{FF2B5EF4-FFF2-40B4-BE49-F238E27FC236}">
                <a16:creationId xmlns:a16="http://schemas.microsoft.com/office/drawing/2014/main" id="{A6B7C44A-784D-40DD-B58A-F890AB284062}"/>
              </a:ext>
            </a:extLst>
          </p:cNvPr>
          <p:cNvGrpSpPr/>
          <p:nvPr/>
        </p:nvGrpSpPr>
        <p:grpSpPr>
          <a:xfrm>
            <a:off x="1546623" y="1418101"/>
            <a:ext cx="297918" cy="286911"/>
            <a:chOff x="2583325" y="2972875"/>
            <a:chExt cx="462850" cy="445750"/>
          </a:xfrm>
          <a:solidFill>
            <a:schemeClr val="tx1"/>
          </a:solidFill>
        </p:grpSpPr>
        <p:sp>
          <p:nvSpPr>
            <p:cNvPr id="166" name="Google Shape;491;p40">
              <a:extLst>
                <a:ext uri="{FF2B5EF4-FFF2-40B4-BE49-F238E27FC236}">
                  <a16:creationId xmlns:a16="http://schemas.microsoft.com/office/drawing/2014/main" id="{D2691D58-2D0F-46F1-ABD0-D8142C12D28A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2;p40">
              <a:extLst>
                <a:ext uri="{FF2B5EF4-FFF2-40B4-BE49-F238E27FC236}">
                  <a16:creationId xmlns:a16="http://schemas.microsoft.com/office/drawing/2014/main" id="{1C4CD9FC-CC43-418D-BF5F-D29A0D451925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" name="Google Shape;392;p40">
            <a:extLst>
              <a:ext uri="{FF2B5EF4-FFF2-40B4-BE49-F238E27FC236}">
                <a16:creationId xmlns:a16="http://schemas.microsoft.com/office/drawing/2014/main" id="{AC726381-ED72-47F8-903D-85923B6EA02E}"/>
              </a:ext>
            </a:extLst>
          </p:cNvPr>
          <p:cNvGrpSpPr/>
          <p:nvPr/>
        </p:nvGrpSpPr>
        <p:grpSpPr>
          <a:xfrm>
            <a:off x="2528020" y="2055268"/>
            <a:ext cx="262457" cy="317657"/>
            <a:chOff x="584925" y="922575"/>
            <a:chExt cx="415200" cy="502525"/>
          </a:xfrm>
          <a:solidFill>
            <a:schemeClr val="tx1"/>
          </a:solidFill>
        </p:grpSpPr>
        <p:sp>
          <p:nvSpPr>
            <p:cNvPr id="169" name="Google Shape;393;p40">
              <a:extLst>
                <a:ext uri="{FF2B5EF4-FFF2-40B4-BE49-F238E27FC236}">
                  <a16:creationId xmlns:a16="http://schemas.microsoft.com/office/drawing/2014/main" id="{4B6006A4-6AE6-48FB-82B1-F0959BA13D4D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4;p40">
              <a:extLst>
                <a:ext uri="{FF2B5EF4-FFF2-40B4-BE49-F238E27FC236}">
                  <a16:creationId xmlns:a16="http://schemas.microsoft.com/office/drawing/2014/main" id="{51E14969-0BE6-47D7-8651-CEF9B726540F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5;p40">
              <a:extLst>
                <a:ext uri="{FF2B5EF4-FFF2-40B4-BE49-F238E27FC236}">
                  <a16:creationId xmlns:a16="http://schemas.microsoft.com/office/drawing/2014/main" id="{415FECF3-55DF-4EF2-BCC3-E66FDD1E115E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EC9D5CF-E692-4980-A80A-C46D50182022}"/>
              </a:ext>
            </a:extLst>
          </p:cNvPr>
          <p:cNvSpPr txBox="1"/>
          <p:nvPr/>
        </p:nvSpPr>
        <p:spPr>
          <a:xfrm>
            <a:off x="2095744" y="3049334"/>
            <a:ext cx="41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🔨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73" name="Google Shape;931;p41">
            <a:extLst>
              <a:ext uri="{FF2B5EF4-FFF2-40B4-BE49-F238E27FC236}">
                <a16:creationId xmlns:a16="http://schemas.microsoft.com/office/drawing/2014/main" id="{B852E2BB-C533-49D8-AC46-AD0963179964}"/>
              </a:ext>
            </a:extLst>
          </p:cNvPr>
          <p:cNvGrpSpPr/>
          <p:nvPr/>
        </p:nvGrpSpPr>
        <p:grpSpPr>
          <a:xfrm>
            <a:off x="980669" y="3101617"/>
            <a:ext cx="360927" cy="334524"/>
            <a:chOff x="1570037" y="1341437"/>
            <a:chExt cx="4943475" cy="4576762"/>
          </a:xfrm>
          <a:solidFill>
            <a:schemeClr val="tx1"/>
          </a:solidFill>
        </p:grpSpPr>
        <p:sp>
          <p:nvSpPr>
            <p:cNvPr id="174" name="Google Shape;932;p41">
              <a:extLst>
                <a:ext uri="{FF2B5EF4-FFF2-40B4-BE49-F238E27FC236}">
                  <a16:creationId xmlns:a16="http://schemas.microsoft.com/office/drawing/2014/main" id="{D8BDCCFA-6F2E-4C50-9A15-230038C674F9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933;p41">
              <a:extLst>
                <a:ext uri="{FF2B5EF4-FFF2-40B4-BE49-F238E27FC236}">
                  <a16:creationId xmlns:a16="http://schemas.microsoft.com/office/drawing/2014/main" id="{74F18147-D379-476B-913D-07A657D2121E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934;p41">
              <a:extLst>
                <a:ext uri="{FF2B5EF4-FFF2-40B4-BE49-F238E27FC236}">
                  <a16:creationId xmlns:a16="http://schemas.microsoft.com/office/drawing/2014/main" id="{3E51CB54-B441-4A2B-B2F0-8F9B51B341E1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935;p41">
              <a:extLst>
                <a:ext uri="{FF2B5EF4-FFF2-40B4-BE49-F238E27FC236}">
                  <a16:creationId xmlns:a16="http://schemas.microsoft.com/office/drawing/2014/main" id="{B484D9D5-F2F3-43C2-93C3-6078FA9F45AC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936;p41">
              <a:extLst>
                <a:ext uri="{FF2B5EF4-FFF2-40B4-BE49-F238E27FC236}">
                  <a16:creationId xmlns:a16="http://schemas.microsoft.com/office/drawing/2014/main" id="{CFDC6195-084E-4443-A60F-C026352E14F1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937;p41">
              <a:extLst>
                <a:ext uri="{FF2B5EF4-FFF2-40B4-BE49-F238E27FC236}">
                  <a16:creationId xmlns:a16="http://schemas.microsoft.com/office/drawing/2014/main" id="{3068A839-0E93-4171-9D57-7D3E1AAF9D90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544;p40">
            <a:extLst>
              <a:ext uri="{FF2B5EF4-FFF2-40B4-BE49-F238E27FC236}">
                <a16:creationId xmlns:a16="http://schemas.microsoft.com/office/drawing/2014/main" id="{95F7FF90-3633-4825-8CBC-B028F2E03320}"/>
              </a:ext>
            </a:extLst>
          </p:cNvPr>
          <p:cNvGrpSpPr/>
          <p:nvPr/>
        </p:nvGrpSpPr>
        <p:grpSpPr>
          <a:xfrm>
            <a:off x="641293" y="2062702"/>
            <a:ext cx="346295" cy="346315"/>
            <a:chOff x="570875" y="4322250"/>
            <a:chExt cx="443300" cy="443325"/>
          </a:xfrm>
          <a:solidFill>
            <a:schemeClr val="tx1"/>
          </a:solidFill>
        </p:grpSpPr>
        <p:sp>
          <p:nvSpPr>
            <p:cNvPr id="181" name="Google Shape;545;p40">
              <a:extLst>
                <a:ext uri="{FF2B5EF4-FFF2-40B4-BE49-F238E27FC236}">
                  <a16:creationId xmlns:a16="http://schemas.microsoft.com/office/drawing/2014/main" id="{535BB1B4-346B-4BAA-8610-E9ADC0005EC0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46;p40">
              <a:extLst>
                <a:ext uri="{FF2B5EF4-FFF2-40B4-BE49-F238E27FC236}">
                  <a16:creationId xmlns:a16="http://schemas.microsoft.com/office/drawing/2014/main" id="{AC73580B-90C1-4DB3-BBFA-6BED3F6F404D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47;p40">
              <a:extLst>
                <a:ext uri="{FF2B5EF4-FFF2-40B4-BE49-F238E27FC236}">
                  <a16:creationId xmlns:a16="http://schemas.microsoft.com/office/drawing/2014/main" id="{69C6A996-FF56-4F8C-AF9C-3095A38287A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48;p40">
              <a:extLst>
                <a:ext uri="{FF2B5EF4-FFF2-40B4-BE49-F238E27FC236}">
                  <a16:creationId xmlns:a16="http://schemas.microsoft.com/office/drawing/2014/main" id="{2688A971-6114-414E-8E15-6CE45674D9A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125;p21">
            <a:extLst>
              <a:ext uri="{FF2B5EF4-FFF2-40B4-BE49-F238E27FC236}">
                <a16:creationId xmlns:a16="http://schemas.microsoft.com/office/drawing/2014/main" id="{BD4055EF-9F15-4F73-93F4-47E4D8D8093C}"/>
              </a:ext>
            </a:extLst>
          </p:cNvPr>
          <p:cNvSpPr txBox="1">
            <a:spLocks/>
          </p:cNvSpPr>
          <p:nvPr/>
        </p:nvSpPr>
        <p:spPr>
          <a:xfrm>
            <a:off x="5691658" y="1418101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Setup</a:t>
            </a:r>
          </a:p>
          <a:p>
            <a:pPr marL="285750" indent="-285750">
              <a:spcBef>
                <a:spcPts val="600"/>
              </a:spcBef>
              <a:buClr>
                <a:srgbClr val="84F784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Write</a:t>
            </a:r>
          </a:p>
          <a:p>
            <a:pPr marL="285750" indent="-285750">
              <a:spcBef>
                <a:spcPts val="600"/>
              </a:spcBef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Build &amp; Run</a:t>
            </a:r>
          </a:p>
        </p:txBody>
      </p:sp>
      <p:sp>
        <p:nvSpPr>
          <p:cNvPr id="68" name="Google Shape;86;p17">
            <a:extLst>
              <a:ext uri="{FF2B5EF4-FFF2-40B4-BE49-F238E27FC236}">
                <a16:creationId xmlns:a16="http://schemas.microsoft.com/office/drawing/2014/main" id="{C3193B2B-FADD-440C-B889-5562AD94C7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4732" y="292202"/>
            <a:ext cx="6816808" cy="9217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APK workflow basics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9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ower template">
  <a:themeElements>
    <a:clrScheme name="Custom 2">
      <a:dk1>
        <a:srgbClr val="32303E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11626</TotalTime>
  <Words>359</Words>
  <Application>Microsoft Office PowerPoint</Application>
  <PresentationFormat>On-screen Show (16:9)</PresentationFormat>
  <Paragraphs>148</Paragraphs>
  <Slides>32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Barlow</vt:lpstr>
      <vt:lpstr>Calibri</vt:lpstr>
      <vt:lpstr>Muli</vt:lpstr>
      <vt:lpstr>Poppins</vt:lpstr>
      <vt:lpstr>Poppins Light</vt:lpstr>
      <vt:lpstr>Wingdings</vt:lpstr>
      <vt:lpstr>Gower template</vt:lpstr>
      <vt:lpstr>Android Security: Malicious APKs</vt:lpstr>
      <vt:lpstr>Hello!</vt:lpstr>
      <vt:lpstr>What are APKs? </vt:lpstr>
      <vt:lpstr>What are APKs? </vt:lpstr>
      <vt:lpstr>How are APKs made?</vt:lpstr>
      <vt:lpstr>The APK workflow basics</vt:lpstr>
      <vt:lpstr>The APK workflow basics</vt:lpstr>
      <vt:lpstr>The APK workflow basics</vt:lpstr>
      <vt:lpstr>The APK workflow basics</vt:lpstr>
      <vt:lpstr>The APK workflow basics</vt:lpstr>
      <vt:lpstr>The APK workflow basics</vt:lpstr>
      <vt:lpstr>Exploitation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Hack</vt:lpstr>
      <vt:lpstr>Pre-recorded Hack</vt:lpstr>
      <vt:lpstr>PowerPoint Presentation</vt:lpstr>
      <vt:lpstr>Prevention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Harsh Chachara</dc:creator>
  <cp:lastModifiedBy>Harsh Chachara</cp:lastModifiedBy>
  <cp:revision>48</cp:revision>
  <dcterms:modified xsi:type="dcterms:W3CDTF">2020-09-19T12:49:10Z</dcterms:modified>
</cp:coreProperties>
</file>